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</p:sldIdLst>
  <p:sldSz cy="5143500" cx="9144000"/>
  <p:notesSz cx="6858000" cy="9144000"/>
  <p:embeddedFontLst>
    <p:embeddedFont>
      <p:font typeface="PT Sans"/>
      <p:regular r:id="rId40"/>
      <p:bold r:id="rId41"/>
      <p:italic r:id="rId42"/>
      <p:boldItalic r:id="rId43"/>
    </p:embeddedFont>
    <p:embeddedFont>
      <p:font typeface="Exo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regular.fntdata"/><Relationship Id="rId20" Type="http://schemas.openxmlformats.org/officeDocument/2006/relationships/slide" Target="slides/slide16.xml"/><Relationship Id="rId42" Type="http://schemas.openxmlformats.org/officeDocument/2006/relationships/font" Target="fonts/PTSans-italic.fntdata"/><Relationship Id="rId41" Type="http://schemas.openxmlformats.org/officeDocument/2006/relationships/font" Target="fonts/PTSans-bold.fntdata"/><Relationship Id="rId22" Type="http://schemas.openxmlformats.org/officeDocument/2006/relationships/slide" Target="slides/slide18.xml"/><Relationship Id="rId44" Type="http://schemas.openxmlformats.org/officeDocument/2006/relationships/font" Target="fonts/Exo-regular.fntdata"/><Relationship Id="rId21" Type="http://schemas.openxmlformats.org/officeDocument/2006/relationships/slide" Target="slides/slide17.xml"/><Relationship Id="rId43" Type="http://schemas.openxmlformats.org/officeDocument/2006/relationships/font" Target="fonts/PTSans-boldItalic.fntdata"/><Relationship Id="rId24" Type="http://schemas.openxmlformats.org/officeDocument/2006/relationships/slide" Target="slides/slide20.xml"/><Relationship Id="rId46" Type="http://schemas.openxmlformats.org/officeDocument/2006/relationships/font" Target="fonts/Exo-italic.fntdata"/><Relationship Id="rId23" Type="http://schemas.openxmlformats.org/officeDocument/2006/relationships/slide" Target="slides/slide19.xml"/><Relationship Id="rId45" Type="http://schemas.openxmlformats.org/officeDocument/2006/relationships/font" Target="fonts/Ex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47" Type="http://schemas.openxmlformats.org/officeDocument/2006/relationships/font" Target="fonts/Exo-bold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25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1" name="Google Shape;269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6" name="Google Shape;3206;g3aeaad69a51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7" name="Google Shape;3207;g3aeaad69a51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Cilj je bio izgraditi izolirano okruženje u kojem mogu generirati, prenijeti i detektirati skrivene podatke kroz DNS protokol.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7" name="Shape 3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8" name="Google Shape;3258;g3aeaad69a51_2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9" name="Google Shape;3259;g3aeaad69a51_2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VirtualBox je omogućio potpuno izolirano okruženje. Koristio sam Linux zbog dostupnosti mrežnih alata i Python za implementaciju servera i klijenta.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9" name="Shape 3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0" name="Google Shape;3330;g3aeaad69a51_2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1" name="Google Shape;3331;g3aeaad69a51_2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3" name="Shape 3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4" name="Google Shape;3374;g3aeaad69a51_2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5" name="Google Shape;3375;g3aeaad69a51_2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5" name="Shape 3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6" name="Google Shape;3416;g3aeaad69a51_2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7" name="Google Shape;3417;g3aeaad69a51_2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g3aeaad69a51_2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9" name="Google Shape;3459;g3aeaad69a51_2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g3aeaad69a51_2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1" name="Google Shape;3501;g3aeaad69a51_2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0" name="Shape 3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1" name="Google Shape;3541;g3aeaad69a51_2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2" name="Google Shape;3542;g3aeaad69a51_2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2" name="Shape 3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3" name="Google Shape;3583;g3aeaad69a51_2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4" name="Google Shape;3584;g3aeaad69a51_2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5" name="Shape 3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6" name="Google Shape;3626;gedfa3e31c0_2_20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7" name="Google Shape;3627;gedfa3e31c0_2_20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6" name="Shape 2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gf11272de0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" name="Google Shape;2748;gf11272de0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 praktičnom dijelu rada implementirao sam simulaciju DNS tunnelinga, tehnike kojom se skriveni podaci prenose unutar DNS prometa.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0" name="Shape 3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1" name="Google Shape;3691;g3ae9a1ebfdf_0_8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2" name="Google Shape;3692;g3ae9a1ebfdf_0_8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Cilj je bio izgraditi izolirano okruženje u kojem mogu generirati, prenijeti i detektirati skrivene podatke kroz DNS protokol.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2" name="Shape 3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3" name="Google Shape;3743;g3ae9a1ebfdf_0_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4" name="Google Shape;3744;g3ae9a1ebfdf_0_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VirtualBox je omogućio potpuno izolirano okruženje. Koristio sam Linux zbog dostupnosti mrežnih alata i Python za implementaciju servera i klijenta.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4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g3ae9a1ebfdf_0_9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6" name="Google Shape;3816;g3ae9a1ebfdf_0_9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Klijent kodira poruku u Base64 i umeće je kao poddomenu. Poslužitelj prepoznaje domenu, izvlači poruku i dekodira je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7" name="Shape 3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8" name="Google Shape;3898;g3ae9a1ebfdf_0_10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9" name="Google Shape;3899;g3ae9a1ebfdf_0_10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Poslužitelj parsira DNS upit, provjerava domenu i dekodira skrivenu poruku. Time simuliram napadačev server koji čita tunelirane podatke.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Klijent enkapsulira poruku u DNS ime i šalje standardni DNS upit, što oponaša stvarni kanal eksfiltracije.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Klijent enkapsulira poruku u DNS ime i šalje standardni DNS upit, što oponaša stvarni kanal eksfiltracije.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0" name="Shape 3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" name="Google Shape;3921;g3ae9a1ebfdf_0_10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2" name="Google Shape;3922;g3ae9a1ebfdf_0_10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5" name="Shape 3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6" name="Google Shape;3966;g3ae9a1ebfdf_0_10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7" name="Google Shape;3967;g3ae9a1ebfdf_0_10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Wireshark jasno prikazuje Base64 kodirani dio unutar QNAME polja DNS upita. Ovo vizualno potvrđuje da se poruka doista prenosi kroz DNS protokol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9" name="Shape 4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0" name="Google Shape;4010;g3aebc25f71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1" name="Google Shape;4011;g3aebc25f71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4" name="Shape 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" name="Google Shape;4075;g3aebc25f715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6" name="Google Shape;4076;g3aebc25f715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Cilj je bio izgraditi izolirano okruženje u kojem mogu generirati, prenijeti i detektirati skrivene podatke kroz DNS protokol.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6" name="Shape 4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7" name="Google Shape;4127;g3aebc25f715_2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8" name="Google Shape;4128;g3aebc25f715_2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VirtualBox je omogućio potpuno izolirano okruženje. Koristio sam Linux zbog dostupnosti mrežnih alata i Python za implementaciju servera i klijenta.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8" name="Shape 4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9" name="Google Shape;4199;g3aebc25f715_2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0" name="Google Shape;4200;g3aebc25f715_2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0" name="Shape 2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1" name="Google Shape;2811;gedfa3e31c0_2_20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2" name="Google Shape;2812;gedfa3e31c0_2_20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Cilj je bio izgraditi izolirano okruženje u kojem mogu generirati, prenijeti i detektirati skrivene podatke kroz DNS protokol.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0" name="Shape 4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1" name="Google Shape;4241;g3aebc25f715_2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2" name="Google Shape;4242;g3aebc25f715_2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1" name="Shape 4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2" name="Google Shape;4252;g3aebc25f715_2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3" name="Google Shape;4253;g3aebc25f715_2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3" name="Shape 4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4" name="Google Shape;4294;g3aebc25f715_2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5" name="Google Shape;4295;g3aebc25f715_2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5" name="Shape 4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6" name="Google Shape;4336;g3aebc25f715_2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7" name="Google Shape;4337;g3aebc25f715_2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6" name="Shape 4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7" name="Google Shape;4377;g3aebc25f715_2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8" name="Google Shape;4378;g3aebc25f715_2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7" name="Shape 4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8" name="Google Shape;4418;gedfa3e31c0_2_19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9" name="Google Shape;4419;gedfa3e31c0_2_19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g3ae800f48f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4" name="Google Shape;2864;g3ae800f48f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VirtualBox je omogućio potpuno izolirano okruženje. Koristio sam Linux zbog dostupnosti mrežnih alata i Python za implementaciju servera i klijenta.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4" name="Shape 2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5" name="Google Shape;2935;g3ae800f48f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6" name="Google Shape;2936;g3ae800f48f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Klijent kodira poruku u Base64 i umeće je kao poddomenu. Poslužitelj prepoznaje domenu, izvlači poruku i dekodira je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gf11272de0f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8" name="Google Shape;3018;gf11272de0f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Poslužitelj parsira DNS upit, provjerava domenu i dekodira skrivenu poruku. Time simuliram napadačev server koji čita tunelirane podatke.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Klijent enkapsulira poruku u DNS ime i šalje standardni DNS upit, što oponaša stvarni kanal eksfiltracije.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Klijent enkapsulira poruku u DNS ime i šalje standardni DNS upit, što oponaša stvarni kanal eksfiltracije.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0" name="Shape 3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" name="Google Shape;3041;gedfa3e31c0_2_208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2" name="Google Shape;3042;gedfa3e31c0_2_208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Promet je sniman tcpdumpom na loopback sučelju, što mi je omogućilo dokumentiranje stvarnih DNS paketa s tuneliranom porukom.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Ovdje se vidi kako poslužitelj pravilno dekodira skrivenu poruku iz prvog segmenta domene.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4" name="Shape 3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5" name="Google Shape;3085;g3ae800f48f0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6" name="Google Shape;3086;g3ae800f48f0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Wireshark jasno prikazuje Base64 kodirani dio unutar QNAME polja DNS upita. Ovo vizualno potvrđuje da se poruka doista prenosi kroz DNS protokol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7" name="Shape 3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8" name="Google Shape;3128;gedfa3e31c0_2_19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9" name="Google Shape;3129;gedfa3e31c0_2_19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" name="Google Shape;10;p2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" name="Google Shape;48;p2"/>
          <p:cNvSpPr txBox="1"/>
          <p:nvPr>
            <p:ph type="ctrTitle"/>
          </p:nvPr>
        </p:nvSpPr>
        <p:spPr>
          <a:xfrm>
            <a:off x="1317600" y="1132113"/>
            <a:ext cx="6508800" cy="1998600"/>
          </a:xfrm>
          <a:prstGeom prst="rect">
            <a:avLst/>
          </a:prstGeom>
          <a:effectLst>
            <a:outerShdw blurRad="142875" rotWithShape="0" algn="bl">
              <a:schemeClr val="accent2">
                <a:alpha val="3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9" name="Google Shape;49;p2"/>
          <p:cNvSpPr txBox="1"/>
          <p:nvPr>
            <p:ph idx="1" type="subTitle"/>
          </p:nvPr>
        </p:nvSpPr>
        <p:spPr>
          <a:xfrm>
            <a:off x="1675175" y="3099088"/>
            <a:ext cx="5793600" cy="9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50" name="Google Shape;50;p2"/>
          <p:cNvGrpSpPr/>
          <p:nvPr/>
        </p:nvGrpSpPr>
        <p:grpSpPr>
          <a:xfrm>
            <a:off x="-11" y="606814"/>
            <a:ext cx="1284435" cy="586800"/>
            <a:chOff x="-11" y="606814"/>
            <a:chExt cx="1284435" cy="586800"/>
          </a:xfrm>
        </p:grpSpPr>
        <p:sp>
          <p:nvSpPr>
            <p:cNvPr id="51" name="Google Shape;51;p2"/>
            <p:cNvSpPr/>
            <p:nvPr/>
          </p:nvSpPr>
          <p:spPr>
            <a:xfrm rot="-5400000">
              <a:off x="348812" y="2580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" name="Google Shape;52;p2"/>
            <p:cNvGrpSpPr/>
            <p:nvPr/>
          </p:nvGrpSpPr>
          <p:grpSpPr>
            <a:xfrm rot="10800000">
              <a:off x="-11" y="779178"/>
              <a:ext cx="883262" cy="242091"/>
              <a:chOff x="2300350" y="2601250"/>
              <a:chExt cx="2275275" cy="623625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9" name="Google Shape;59;p2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60" name="Google Shape;60;p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66" name="Google Shape;66;p2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 flipH="1">
            <a:off x="-799254" y="4139005"/>
            <a:ext cx="1823016" cy="196994"/>
            <a:chOff x="7857346" y="4002005"/>
            <a:chExt cx="1823016" cy="196994"/>
          </a:xfrm>
        </p:grpSpPr>
        <p:sp>
          <p:nvSpPr>
            <p:cNvPr id="69" name="Google Shape;69;p2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" name="Google Shape;72;p2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2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2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76" name="Google Shape;76;p2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" name="Google Shape;81;p2"/>
          <p:cNvGrpSpPr/>
          <p:nvPr/>
        </p:nvGrpSpPr>
        <p:grpSpPr>
          <a:xfrm>
            <a:off x="8495989" y="1713528"/>
            <a:ext cx="883262" cy="242091"/>
            <a:chOff x="2300350" y="2601250"/>
            <a:chExt cx="2275275" cy="623625"/>
          </a:xfrm>
        </p:grpSpPr>
        <p:sp>
          <p:nvSpPr>
            <p:cNvPr id="82" name="Google Shape;82;p2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" name="Google Shape;88;p2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89" name="Google Shape;89;p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" name="Google Shape;111;p2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12" name="Google Shape;112;p2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118" name="Google Shape;118;p2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124" name="Google Shape;124;p2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2"/>
          <p:cNvSpPr/>
          <p:nvPr/>
        </p:nvSpPr>
        <p:spPr>
          <a:xfrm rot="10800000">
            <a:off x="1023762" y="43894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3" name="Google Shape;783;p11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784" name="Google Shape;784;p11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1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1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1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1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1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1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1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1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1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1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1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1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1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1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1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1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1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1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1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1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1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1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1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1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1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1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1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1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1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1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1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1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1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1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1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1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1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2" name="Google Shape;822;p11"/>
          <p:cNvSpPr txBox="1"/>
          <p:nvPr>
            <p:ph hasCustomPrompt="1" type="title"/>
          </p:nvPr>
        </p:nvSpPr>
        <p:spPr>
          <a:xfrm>
            <a:off x="713100" y="1328587"/>
            <a:ext cx="7717800" cy="16716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3" name="Google Shape;823;p11"/>
          <p:cNvSpPr txBox="1"/>
          <p:nvPr>
            <p:ph idx="1" type="subTitle"/>
          </p:nvPr>
        </p:nvSpPr>
        <p:spPr>
          <a:xfrm>
            <a:off x="2037000" y="3075825"/>
            <a:ext cx="5070000" cy="33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24" name="Google Shape;824;p11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5" name="Google Shape;825;p11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826" name="Google Shape;826;p11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1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1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1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1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" name="Google Shape;831;p11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832" name="Google Shape;832;p1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" name="Google Shape;837;p11"/>
          <p:cNvSpPr/>
          <p:nvPr/>
        </p:nvSpPr>
        <p:spPr>
          <a:xfrm>
            <a:off x="-1414555" y="33380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11"/>
          <p:cNvSpPr/>
          <p:nvPr/>
        </p:nvSpPr>
        <p:spPr>
          <a:xfrm>
            <a:off x="-1111455" y="30587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" name="Google Shape;839;p11"/>
          <p:cNvGrpSpPr/>
          <p:nvPr/>
        </p:nvGrpSpPr>
        <p:grpSpPr>
          <a:xfrm flipH="1">
            <a:off x="-799254" y="4139005"/>
            <a:ext cx="1823016" cy="196994"/>
            <a:chOff x="7857346" y="4002005"/>
            <a:chExt cx="1823016" cy="196994"/>
          </a:xfrm>
        </p:grpSpPr>
        <p:sp>
          <p:nvSpPr>
            <p:cNvPr id="840" name="Google Shape;840;p11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1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1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" name="Google Shape;843;p11"/>
          <p:cNvGrpSpPr/>
          <p:nvPr/>
        </p:nvGrpSpPr>
        <p:grpSpPr>
          <a:xfrm flipH="1" rot="-5400000">
            <a:off x="3660496" y="4881980"/>
            <a:ext cx="1823016" cy="296643"/>
            <a:chOff x="7857346" y="3902355"/>
            <a:chExt cx="1823016" cy="296643"/>
          </a:xfrm>
        </p:grpSpPr>
        <p:sp>
          <p:nvSpPr>
            <p:cNvPr id="844" name="Google Shape;844;p11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1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1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1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1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1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0" name="Google Shape;850;p11"/>
          <p:cNvSpPr/>
          <p:nvPr/>
        </p:nvSpPr>
        <p:spPr>
          <a:xfrm rot="5400000">
            <a:off x="5457595" y="-4919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11"/>
          <p:cNvSpPr/>
          <p:nvPr/>
        </p:nvSpPr>
        <p:spPr>
          <a:xfrm rot="5400000">
            <a:off x="5736895" y="-1888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11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11"/>
          <p:cNvSpPr/>
          <p:nvPr/>
        </p:nvSpPr>
        <p:spPr>
          <a:xfrm rot="5400000">
            <a:off x="8208386" y="420378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11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5" name="Google Shape;855;p11"/>
          <p:cNvGrpSpPr/>
          <p:nvPr/>
        </p:nvGrpSpPr>
        <p:grpSpPr>
          <a:xfrm>
            <a:off x="7965207" y="312162"/>
            <a:ext cx="1520982" cy="302065"/>
            <a:chOff x="5642557" y="-150670"/>
            <a:chExt cx="1520982" cy="302065"/>
          </a:xfrm>
        </p:grpSpPr>
        <p:sp>
          <p:nvSpPr>
            <p:cNvPr id="856" name="Google Shape;856;p11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1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1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1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1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11"/>
          <p:cNvGrpSpPr/>
          <p:nvPr/>
        </p:nvGrpSpPr>
        <p:grpSpPr>
          <a:xfrm>
            <a:off x="8495989" y="3241228"/>
            <a:ext cx="883262" cy="242091"/>
            <a:chOff x="2300350" y="2601250"/>
            <a:chExt cx="2275275" cy="623625"/>
          </a:xfrm>
        </p:grpSpPr>
        <p:sp>
          <p:nvSpPr>
            <p:cNvPr id="862" name="Google Shape;862;p11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1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1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1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1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1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" name="Google Shape;868;p11"/>
          <p:cNvGrpSpPr/>
          <p:nvPr/>
        </p:nvGrpSpPr>
        <p:grpSpPr>
          <a:xfrm>
            <a:off x="8267392" y="1860741"/>
            <a:ext cx="1105976" cy="133969"/>
            <a:chOff x="8183182" y="663852"/>
            <a:chExt cx="1475028" cy="178673"/>
          </a:xfrm>
        </p:grpSpPr>
        <p:grpSp>
          <p:nvGrpSpPr>
            <p:cNvPr id="869" name="Google Shape;869;p1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870" name="Google Shape;870;p1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1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1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1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1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1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1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1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0" name="Google Shape;880;p1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881" name="Google Shape;881;p1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1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1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1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1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1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1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1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1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1" name="Google Shape;891;p11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892" name="Google Shape;892;p11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1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1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1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1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1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1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1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1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1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1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1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1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1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" name="Google Shape;906;p11"/>
          <p:cNvGrpSpPr/>
          <p:nvPr/>
        </p:nvGrpSpPr>
        <p:grpSpPr>
          <a:xfrm>
            <a:off x="-235013" y="829744"/>
            <a:ext cx="1105976" cy="133969"/>
            <a:chOff x="8183182" y="663852"/>
            <a:chExt cx="1475028" cy="178673"/>
          </a:xfrm>
        </p:grpSpPr>
        <p:grpSp>
          <p:nvGrpSpPr>
            <p:cNvPr id="907" name="Google Shape;907;p1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08" name="Google Shape;908;p1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1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1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1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1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1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1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1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" name="Google Shape;918;p1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919" name="Google Shape;919;p1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1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1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1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1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1" name="Google Shape;931;p1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932" name="Google Shape;932;p13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3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0" name="Google Shape;970;p13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71" name="Google Shape;971;p13"/>
          <p:cNvSpPr txBox="1"/>
          <p:nvPr>
            <p:ph idx="2" type="title"/>
          </p:nvPr>
        </p:nvSpPr>
        <p:spPr>
          <a:xfrm>
            <a:off x="776550" y="1982455"/>
            <a:ext cx="223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2" name="Google Shape;972;p13"/>
          <p:cNvSpPr txBox="1"/>
          <p:nvPr>
            <p:ph idx="1" type="subTitle"/>
          </p:nvPr>
        </p:nvSpPr>
        <p:spPr>
          <a:xfrm>
            <a:off x="776550" y="2391054"/>
            <a:ext cx="2233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3" name="Google Shape;973;p13"/>
          <p:cNvSpPr txBox="1"/>
          <p:nvPr>
            <p:ph hasCustomPrompt="1" idx="3" type="title"/>
          </p:nvPr>
        </p:nvSpPr>
        <p:spPr>
          <a:xfrm>
            <a:off x="776550" y="1345282"/>
            <a:ext cx="22335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4" name="Google Shape;974;p13"/>
          <p:cNvSpPr txBox="1"/>
          <p:nvPr>
            <p:ph idx="4" type="title"/>
          </p:nvPr>
        </p:nvSpPr>
        <p:spPr>
          <a:xfrm>
            <a:off x="3471150" y="198245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5" name="Google Shape;975;p13"/>
          <p:cNvSpPr txBox="1"/>
          <p:nvPr>
            <p:ph idx="5" type="subTitle"/>
          </p:nvPr>
        </p:nvSpPr>
        <p:spPr>
          <a:xfrm>
            <a:off x="3471150" y="239105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6" name="Google Shape;976;p13"/>
          <p:cNvSpPr txBox="1"/>
          <p:nvPr>
            <p:ph hasCustomPrompt="1" idx="6" type="title"/>
          </p:nvPr>
        </p:nvSpPr>
        <p:spPr>
          <a:xfrm>
            <a:off x="3471150" y="1345282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7" name="Google Shape;977;p13"/>
          <p:cNvSpPr txBox="1"/>
          <p:nvPr>
            <p:ph idx="7" type="title"/>
          </p:nvPr>
        </p:nvSpPr>
        <p:spPr>
          <a:xfrm>
            <a:off x="6149850" y="198245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8" name="Google Shape;978;p13"/>
          <p:cNvSpPr txBox="1"/>
          <p:nvPr>
            <p:ph idx="8" type="subTitle"/>
          </p:nvPr>
        </p:nvSpPr>
        <p:spPr>
          <a:xfrm>
            <a:off x="6149850" y="239105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9" name="Google Shape;979;p13"/>
          <p:cNvSpPr txBox="1"/>
          <p:nvPr>
            <p:ph hasCustomPrompt="1" idx="9" type="title"/>
          </p:nvPr>
        </p:nvSpPr>
        <p:spPr>
          <a:xfrm>
            <a:off x="6149850" y="1345282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0" name="Google Shape;980;p13"/>
          <p:cNvSpPr txBox="1"/>
          <p:nvPr>
            <p:ph idx="13" type="title"/>
          </p:nvPr>
        </p:nvSpPr>
        <p:spPr>
          <a:xfrm>
            <a:off x="776550" y="3617845"/>
            <a:ext cx="223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1" name="Google Shape;981;p13"/>
          <p:cNvSpPr txBox="1"/>
          <p:nvPr>
            <p:ph idx="14" type="subTitle"/>
          </p:nvPr>
        </p:nvSpPr>
        <p:spPr>
          <a:xfrm>
            <a:off x="776550" y="4026444"/>
            <a:ext cx="2233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2" name="Google Shape;982;p13"/>
          <p:cNvSpPr txBox="1"/>
          <p:nvPr>
            <p:ph hasCustomPrompt="1" idx="15" type="title"/>
          </p:nvPr>
        </p:nvSpPr>
        <p:spPr>
          <a:xfrm>
            <a:off x="776550" y="2980641"/>
            <a:ext cx="22335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3" name="Google Shape;983;p13"/>
          <p:cNvSpPr txBox="1"/>
          <p:nvPr>
            <p:ph idx="16" type="title"/>
          </p:nvPr>
        </p:nvSpPr>
        <p:spPr>
          <a:xfrm>
            <a:off x="3471150" y="361784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4" name="Google Shape;984;p13"/>
          <p:cNvSpPr txBox="1"/>
          <p:nvPr>
            <p:ph idx="17" type="subTitle"/>
          </p:nvPr>
        </p:nvSpPr>
        <p:spPr>
          <a:xfrm>
            <a:off x="3471150" y="402644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5" name="Google Shape;985;p13"/>
          <p:cNvSpPr txBox="1"/>
          <p:nvPr>
            <p:ph hasCustomPrompt="1" idx="18" type="title"/>
          </p:nvPr>
        </p:nvSpPr>
        <p:spPr>
          <a:xfrm>
            <a:off x="3471150" y="2980641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6" name="Google Shape;986;p13"/>
          <p:cNvSpPr txBox="1"/>
          <p:nvPr>
            <p:ph idx="19" type="title"/>
          </p:nvPr>
        </p:nvSpPr>
        <p:spPr>
          <a:xfrm>
            <a:off x="6149850" y="361784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7" name="Google Shape;987;p13"/>
          <p:cNvSpPr txBox="1"/>
          <p:nvPr>
            <p:ph idx="20" type="subTitle"/>
          </p:nvPr>
        </p:nvSpPr>
        <p:spPr>
          <a:xfrm>
            <a:off x="6149850" y="402644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8" name="Google Shape;988;p13"/>
          <p:cNvSpPr txBox="1"/>
          <p:nvPr>
            <p:ph hasCustomPrompt="1" idx="21" type="title"/>
          </p:nvPr>
        </p:nvSpPr>
        <p:spPr>
          <a:xfrm>
            <a:off x="6149850" y="2980641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989" name="Google Shape;989;p13"/>
          <p:cNvGrpSpPr/>
          <p:nvPr/>
        </p:nvGrpSpPr>
        <p:grpSpPr>
          <a:xfrm rot="5400000">
            <a:off x="8381450" y="4569182"/>
            <a:ext cx="98902" cy="553090"/>
            <a:chOff x="4898850" y="4820550"/>
            <a:chExt cx="98902" cy="553090"/>
          </a:xfrm>
        </p:grpSpPr>
        <p:sp>
          <p:nvSpPr>
            <p:cNvPr id="990" name="Google Shape;990;p1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" name="Google Shape;995;p13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" name="Google Shape;996;p13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997" name="Google Shape;997;p1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" name="Google Shape;1003;p13"/>
          <p:cNvSpPr/>
          <p:nvPr/>
        </p:nvSpPr>
        <p:spPr>
          <a:xfrm flipH="1" rot="5400000">
            <a:off x="8216276" y="-33530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4" name="Google Shape;1004;p13"/>
          <p:cNvGrpSpPr/>
          <p:nvPr/>
        </p:nvGrpSpPr>
        <p:grpSpPr>
          <a:xfrm>
            <a:off x="-256008" y="4796266"/>
            <a:ext cx="1105976" cy="133969"/>
            <a:chOff x="8183182" y="663852"/>
            <a:chExt cx="1475028" cy="178673"/>
          </a:xfrm>
        </p:grpSpPr>
        <p:grpSp>
          <p:nvGrpSpPr>
            <p:cNvPr id="1005" name="Google Shape;1005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06" name="Google Shape;1006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6" name="Google Shape;1016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7" name="Google Shape;1017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7" name="Google Shape;1027;p13"/>
          <p:cNvGrpSpPr/>
          <p:nvPr/>
        </p:nvGrpSpPr>
        <p:grpSpPr>
          <a:xfrm>
            <a:off x="8290084" y="239916"/>
            <a:ext cx="1105976" cy="133969"/>
            <a:chOff x="8183182" y="663852"/>
            <a:chExt cx="1475028" cy="178673"/>
          </a:xfrm>
        </p:grpSpPr>
        <p:grpSp>
          <p:nvGrpSpPr>
            <p:cNvPr id="1028" name="Google Shape;1028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29" name="Google Shape;1029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9" name="Google Shape;1039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40" name="Google Shape;1040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0" name="Google Shape;1050;p13"/>
          <p:cNvGrpSpPr/>
          <p:nvPr/>
        </p:nvGrpSpPr>
        <p:grpSpPr>
          <a:xfrm rot="5400000">
            <a:off x="8428614" y="2891627"/>
            <a:ext cx="883262" cy="242091"/>
            <a:chOff x="2300350" y="2601250"/>
            <a:chExt cx="2275275" cy="623625"/>
          </a:xfrm>
        </p:grpSpPr>
        <p:sp>
          <p:nvSpPr>
            <p:cNvPr id="1051" name="Google Shape;1051;p1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" name="Google Shape;1057;p13"/>
          <p:cNvGrpSpPr/>
          <p:nvPr/>
        </p:nvGrpSpPr>
        <p:grpSpPr>
          <a:xfrm>
            <a:off x="1634157" y="-107958"/>
            <a:ext cx="1520982" cy="302065"/>
            <a:chOff x="5642557" y="-150670"/>
            <a:chExt cx="1520982" cy="302065"/>
          </a:xfrm>
        </p:grpSpPr>
        <p:sp>
          <p:nvSpPr>
            <p:cNvPr id="1058" name="Google Shape;1058;p13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3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4" name="Google Shape;1064;p1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65" name="Google Shape;1065;p14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4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4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4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4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4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4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4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4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4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4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4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4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4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4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4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4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4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4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4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4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4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4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4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4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14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14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4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4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3" name="Google Shape;1103;p14"/>
          <p:cNvSpPr txBox="1"/>
          <p:nvPr>
            <p:ph type="title"/>
          </p:nvPr>
        </p:nvSpPr>
        <p:spPr>
          <a:xfrm>
            <a:off x="1858000" y="3253511"/>
            <a:ext cx="5428800" cy="4344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04" name="Google Shape;1104;p14"/>
          <p:cNvSpPr txBox="1"/>
          <p:nvPr>
            <p:ph idx="1" type="subTitle"/>
          </p:nvPr>
        </p:nvSpPr>
        <p:spPr>
          <a:xfrm>
            <a:off x="2262900" y="1459638"/>
            <a:ext cx="4618200" cy="16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105" name="Google Shape;1105;p14"/>
          <p:cNvSpPr/>
          <p:nvPr/>
        </p:nvSpPr>
        <p:spPr>
          <a:xfrm flipH="1" rot="-5400000">
            <a:off x="348818" y="420789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6" name="Google Shape;1106;p14"/>
          <p:cNvGrpSpPr/>
          <p:nvPr/>
        </p:nvGrpSpPr>
        <p:grpSpPr>
          <a:xfrm rot="-5400000">
            <a:off x="6107446" y="30626"/>
            <a:ext cx="1823016" cy="296643"/>
            <a:chOff x="7857346" y="3902355"/>
            <a:chExt cx="1823016" cy="296643"/>
          </a:xfrm>
        </p:grpSpPr>
        <p:sp>
          <p:nvSpPr>
            <p:cNvPr id="1107" name="Google Shape;1107;p14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4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4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4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4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4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3" name="Google Shape;1113;p14"/>
          <p:cNvSpPr/>
          <p:nvPr/>
        </p:nvSpPr>
        <p:spPr>
          <a:xfrm flipH="1">
            <a:off x="8088870" y="21452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4" name="Google Shape;1114;p14"/>
          <p:cNvGrpSpPr/>
          <p:nvPr/>
        </p:nvGrpSpPr>
        <p:grpSpPr>
          <a:xfrm>
            <a:off x="8658746" y="2958680"/>
            <a:ext cx="1823016" cy="196994"/>
            <a:chOff x="7857346" y="4002005"/>
            <a:chExt cx="1823016" cy="196994"/>
          </a:xfrm>
        </p:grpSpPr>
        <p:sp>
          <p:nvSpPr>
            <p:cNvPr id="1115" name="Google Shape;1115;p14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4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4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8" name="Google Shape;1118;p14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14"/>
          <p:cNvSpPr/>
          <p:nvPr/>
        </p:nvSpPr>
        <p:spPr>
          <a:xfrm>
            <a:off x="16995" y="85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0" name="Google Shape;1120;p14"/>
          <p:cNvGrpSpPr/>
          <p:nvPr/>
        </p:nvGrpSpPr>
        <p:grpSpPr>
          <a:xfrm rot="-5400000">
            <a:off x="338683" y="-295650"/>
            <a:ext cx="302065" cy="1520982"/>
            <a:chOff x="-108754" y="2690919"/>
            <a:chExt cx="302065" cy="1520982"/>
          </a:xfrm>
        </p:grpSpPr>
        <p:sp>
          <p:nvSpPr>
            <p:cNvPr id="1121" name="Google Shape;1121;p14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4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4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4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4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" name="Google Shape;1126;p14"/>
          <p:cNvGrpSpPr/>
          <p:nvPr/>
        </p:nvGrpSpPr>
        <p:grpSpPr>
          <a:xfrm>
            <a:off x="4296532" y="4950349"/>
            <a:ext cx="1520982" cy="302065"/>
            <a:chOff x="5642557" y="-150670"/>
            <a:chExt cx="1520982" cy="302065"/>
          </a:xfrm>
        </p:grpSpPr>
        <p:sp>
          <p:nvSpPr>
            <p:cNvPr id="1127" name="Google Shape;1127;p1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" name="Google Shape;1132;p14"/>
          <p:cNvGrpSpPr/>
          <p:nvPr/>
        </p:nvGrpSpPr>
        <p:grpSpPr>
          <a:xfrm rot="5400000">
            <a:off x="6750925" y="4175162"/>
            <a:ext cx="98902" cy="553090"/>
            <a:chOff x="4898850" y="4820550"/>
            <a:chExt cx="98902" cy="553090"/>
          </a:xfrm>
        </p:grpSpPr>
        <p:sp>
          <p:nvSpPr>
            <p:cNvPr id="1133" name="Google Shape;1133;p14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4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4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14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14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" name="Google Shape;1138;p14"/>
          <p:cNvGrpSpPr/>
          <p:nvPr/>
        </p:nvGrpSpPr>
        <p:grpSpPr>
          <a:xfrm>
            <a:off x="-1414555" y="3744529"/>
            <a:ext cx="2297800" cy="347400"/>
            <a:chOff x="-1414555" y="3744529"/>
            <a:chExt cx="2297800" cy="347400"/>
          </a:xfrm>
        </p:grpSpPr>
        <p:sp>
          <p:nvSpPr>
            <p:cNvPr id="1139" name="Google Shape;1139;p14"/>
            <p:cNvSpPr/>
            <p:nvPr/>
          </p:nvSpPr>
          <p:spPr>
            <a:xfrm>
              <a:off x="-1414555" y="40238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4"/>
            <p:cNvSpPr/>
            <p:nvPr/>
          </p:nvSpPr>
          <p:spPr>
            <a:xfrm>
              <a:off x="-1111455" y="37445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" name="Google Shape;1141;p14"/>
          <p:cNvGrpSpPr/>
          <p:nvPr/>
        </p:nvGrpSpPr>
        <p:grpSpPr>
          <a:xfrm rot="10800000">
            <a:off x="-155261" y="2431003"/>
            <a:ext cx="883262" cy="242091"/>
            <a:chOff x="2300350" y="2601250"/>
            <a:chExt cx="2275275" cy="623625"/>
          </a:xfrm>
        </p:grpSpPr>
        <p:sp>
          <p:nvSpPr>
            <p:cNvPr id="1142" name="Google Shape;1142;p14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14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14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4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4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4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BLANK_4"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9" name="Google Shape;1149;p1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150" name="Google Shape;1150;p15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5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15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15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15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5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5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5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5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5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5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15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15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15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15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15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15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15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5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15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15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15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15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15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15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15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15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15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5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15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5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15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15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15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15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15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15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8" name="Google Shape;1188;p15"/>
          <p:cNvSpPr txBox="1"/>
          <p:nvPr>
            <p:ph type="title"/>
          </p:nvPr>
        </p:nvSpPr>
        <p:spPr>
          <a:xfrm>
            <a:off x="864525" y="2215425"/>
            <a:ext cx="6772200" cy="8136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89" name="Google Shape;1189;p15"/>
          <p:cNvSpPr txBox="1"/>
          <p:nvPr>
            <p:ph idx="1" type="subTitle"/>
          </p:nvPr>
        </p:nvSpPr>
        <p:spPr>
          <a:xfrm>
            <a:off x="864525" y="3045400"/>
            <a:ext cx="6646200" cy="7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90" name="Google Shape;1190;p15"/>
          <p:cNvSpPr txBox="1"/>
          <p:nvPr>
            <p:ph hasCustomPrompt="1" idx="2" type="title"/>
          </p:nvPr>
        </p:nvSpPr>
        <p:spPr>
          <a:xfrm>
            <a:off x="864525" y="910725"/>
            <a:ext cx="2130300" cy="1304700"/>
          </a:xfrm>
          <a:prstGeom prst="rect">
            <a:avLst/>
          </a:prstGeom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191" name="Google Shape;1191;p15"/>
          <p:cNvGrpSpPr/>
          <p:nvPr/>
        </p:nvGrpSpPr>
        <p:grpSpPr>
          <a:xfrm rot="5400000">
            <a:off x="-32670" y="1621025"/>
            <a:ext cx="98902" cy="553090"/>
            <a:chOff x="4898850" y="4820550"/>
            <a:chExt cx="98902" cy="553090"/>
          </a:xfrm>
        </p:grpSpPr>
        <p:sp>
          <p:nvSpPr>
            <p:cNvPr id="1192" name="Google Shape;1192;p1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1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1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1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7" name="Google Shape;1197;p15"/>
          <p:cNvSpPr/>
          <p:nvPr/>
        </p:nvSpPr>
        <p:spPr>
          <a:xfrm rot="-5400000">
            <a:off x="348818" y="3906123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p15"/>
          <p:cNvSpPr/>
          <p:nvPr/>
        </p:nvSpPr>
        <p:spPr>
          <a:xfrm rot="5400000">
            <a:off x="-562205" y="-3395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15"/>
          <p:cNvSpPr/>
          <p:nvPr/>
        </p:nvSpPr>
        <p:spPr>
          <a:xfrm rot="5400000">
            <a:off x="-282905" y="-364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15"/>
          <p:cNvSpPr/>
          <p:nvPr/>
        </p:nvSpPr>
        <p:spPr>
          <a:xfrm flipH="1" rot="10800000">
            <a:off x="2891470" y="48422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15"/>
          <p:cNvSpPr/>
          <p:nvPr/>
        </p:nvSpPr>
        <p:spPr>
          <a:xfrm>
            <a:off x="8535575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2" name="Google Shape;1202;p15"/>
          <p:cNvGrpSpPr/>
          <p:nvPr/>
        </p:nvGrpSpPr>
        <p:grpSpPr>
          <a:xfrm flipH="1">
            <a:off x="7898009" y="350736"/>
            <a:ext cx="1520982" cy="302065"/>
            <a:chOff x="5642557" y="-150670"/>
            <a:chExt cx="1520982" cy="302065"/>
          </a:xfrm>
        </p:grpSpPr>
        <p:sp>
          <p:nvSpPr>
            <p:cNvPr id="1203" name="Google Shape;1203;p15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15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" name="Google Shape;1208;p15"/>
          <p:cNvGrpSpPr/>
          <p:nvPr/>
        </p:nvGrpSpPr>
        <p:grpSpPr>
          <a:xfrm rot="5400000">
            <a:off x="109552" y="1954025"/>
            <a:ext cx="98902" cy="553090"/>
            <a:chOff x="4898850" y="4820550"/>
            <a:chExt cx="98902" cy="553090"/>
          </a:xfrm>
        </p:grpSpPr>
        <p:sp>
          <p:nvSpPr>
            <p:cNvPr id="1209" name="Google Shape;1209;p1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1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" name="Google Shape;1214;p15"/>
          <p:cNvGrpSpPr/>
          <p:nvPr/>
        </p:nvGrpSpPr>
        <p:grpSpPr>
          <a:xfrm>
            <a:off x="4682157" y="-107958"/>
            <a:ext cx="1520982" cy="302065"/>
            <a:chOff x="5642557" y="-150670"/>
            <a:chExt cx="1520982" cy="302065"/>
          </a:xfrm>
        </p:grpSpPr>
        <p:sp>
          <p:nvSpPr>
            <p:cNvPr id="1215" name="Google Shape;1215;p15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15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15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15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15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" name="Google Shape;1220;p15"/>
          <p:cNvGrpSpPr/>
          <p:nvPr/>
        </p:nvGrpSpPr>
        <p:grpSpPr>
          <a:xfrm>
            <a:off x="7881845" y="4336579"/>
            <a:ext cx="2297800" cy="347400"/>
            <a:chOff x="7881845" y="4031779"/>
            <a:chExt cx="2297800" cy="347400"/>
          </a:xfrm>
        </p:grpSpPr>
        <p:sp>
          <p:nvSpPr>
            <p:cNvPr id="1221" name="Google Shape;1221;p15"/>
            <p:cNvSpPr/>
            <p:nvPr/>
          </p:nvSpPr>
          <p:spPr>
            <a:xfrm flipH="1">
              <a:off x="8184945" y="431107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15"/>
            <p:cNvSpPr/>
            <p:nvPr/>
          </p:nvSpPr>
          <p:spPr>
            <a:xfrm flipH="1">
              <a:off x="7881845" y="403177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8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4" name="Google Shape;1224;p1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25" name="Google Shape;1225;p16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16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16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16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16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3" name="Google Shape;1263;p16"/>
          <p:cNvSpPr txBox="1"/>
          <p:nvPr>
            <p:ph type="title"/>
          </p:nvPr>
        </p:nvSpPr>
        <p:spPr>
          <a:xfrm>
            <a:off x="713100" y="2310138"/>
            <a:ext cx="7583400" cy="841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64" name="Google Shape;1264;p16"/>
          <p:cNvSpPr txBox="1"/>
          <p:nvPr>
            <p:ph idx="1" type="subTitle"/>
          </p:nvPr>
        </p:nvSpPr>
        <p:spPr>
          <a:xfrm>
            <a:off x="3567000" y="3208800"/>
            <a:ext cx="47295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65" name="Google Shape;1265;p16"/>
          <p:cNvSpPr txBox="1"/>
          <p:nvPr>
            <p:ph hasCustomPrompt="1" idx="2" type="title"/>
          </p:nvPr>
        </p:nvSpPr>
        <p:spPr>
          <a:xfrm>
            <a:off x="5961000" y="1332575"/>
            <a:ext cx="2335500" cy="920700"/>
          </a:xfrm>
          <a:prstGeom prst="rect">
            <a:avLst/>
          </a:prstGeom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6" name="Google Shape;1266;p16"/>
          <p:cNvSpPr/>
          <p:nvPr/>
        </p:nvSpPr>
        <p:spPr>
          <a:xfrm rot="5400000">
            <a:off x="8206161" y="418730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16"/>
          <p:cNvSpPr/>
          <p:nvPr/>
        </p:nvSpPr>
        <p:spPr>
          <a:xfrm rot="-5400000">
            <a:off x="348812" y="4104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8" name="Google Shape;1268;p16"/>
          <p:cNvGrpSpPr/>
          <p:nvPr/>
        </p:nvGrpSpPr>
        <p:grpSpPr>
          <a:xfrm rot="10800000">
            <a:off x="-11" y="931578"/>
            <a:ext cx="883262" cy="242091"/>
            <a:chOff x="2300350" y="2601250"/>
            <a:chExt cx="2275275" cy="623625"/>
          </a:xfrm>
        </p:grpSpPr>
        <p:sp>
          <p:nvSpPr>
            <p:cNvPr id="1269" name="Google Shape;1269;p1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" name="Google Shape;1275;p16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1276" name="Google Shape;1276;p16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16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1282" name="Google Shape;1282;p16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4" name="Google Shape;1284;p16"/>
          <p:cNvSpPr/>
          <p:nvPr/>
        </p:nvSpPr>
        <p:spPr>
          <a:xfrm rot="10800000">
            <a:off x="568018" y="38590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5" name="Google Shape;1285;p16"/>
          <p:cNvGrpSpPr/>
          <p:nvPr/>
        </p:nvGrpSpPr>
        <p:grpSpPr>
          <a:xfrm rot="5400000">
            <a:off x="7927205" y="4153629"/>
            <a:ext cx="1823016" cy="296643"/>
            <a:chOff x="7857346" y="3902355"/>
            <a:chExt cx="1823016" cy="296643"/>
          </a:xfrm>
        </p:grpSpPr>
        <p:sp>
          <p:nvSpPr>
            <p:cNvPr id="1286" name="Google Shape;1286;p16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" name="Google Shape;1292;p16"/>
          <p:cNvGrpSpPr/>
          <p:nvPr/>
        </p:nvGrpSpPr>
        <p:grpSpPr>
          <a:xfrm>
            <a:off x="2610895" y="-1455296"/>
            <a:ext cx="347400" cy="2297800"/>
            <a:chOff x="2610895" y="-1455296"/>
            <a:chExt cx="347400" cy="2297800"/>
          </a:xfrm>
        </p:grpSpPr>
        <p:sp>
          <p:nvSpPr>
            <p:cNvPr id="1293" name="Google Shape;1293;p16"/>
            <p:cNvSpPr/>
            <p:nvPr/>
          </p:nvSpPr>
          <p:spPr>
            <a:xfrm rot="5400000">
              <a:off x="1647595" y="-4919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 rot="5400000">
              <a:off x="1926895" y="-1888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5" name="Google Shape;1295;p16"/>
          <p:cNvSpPr/>
          <p:nvPr/>
        </p:nvSpPr>
        <p:spPr>
          <a:xfrm flipH="1" rot="10800000">
            <a:off x="2358070" y="47660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1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" name="Google Shape;1297;p16"/>
          <p:cNvGrpSpPr/>
          <p:nvPr/>
        </p:nvGrpSpPr>
        <p:grpSpPr>
          <a:xfrm>
            <a:off x="5373295" y="-112914"/>
            <a:ext cx="1520982" cy="302065"/>
            <a:chOff x="5642557" y="-150670"/>
            <a:chExt cx="1520982" cy="302065"/>
          </a:xfrm>
        </p:grpSpPr>
        <p:sp>
          <p:nvSpPr>
            <p:cNvPr id="1298" name="Google Shape;1298;p16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9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4" name="Google Shape;1304;p1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305" name="Google Shape;1305;p17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17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17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17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3" name="Google Shape;1343;p17"/>
          <p:cNvSpPr txBox="1"/>
          <p:nvPr>
            <p:ph type="title"/>
          </p:nvPr>
        </p:nvSpPr>
        <p:spPr>
          <a:xfrm>
            <a:off x="713100" y="1088819"/>
            <a:ext cx="4401600" cy="1198800"/>
          </a:xfrm>
          <a:prstGeom prst="rect">
            <a:avLst/>
          </a:prstGeom>
          <a:effectLst>
            <a:outerShdw blurRad="157163" rotWithShape="0" algn="bl">
              <a:schemeClr val="accent2">
                <a:alpha val="4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44" name="Google Shape;1344;p17"/>
          <p:cNvSpPr txBox="1"/>
          <p:nvPr>
            <p:ph idx="1" type="subTitle"/>
          </p:nvPr>
        </p:nvSpPr>
        <p:spPr>
          <a:xfrm>
            <a:off x="713100" y="2357881"/>
            <a:ext cx="4401600" cy="16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45" name="Google Shape;1345;p17"/>
          <p:cNvGrpSpPr/>
          <p:nvPr/>
        </p:nvGrpSpPr>
        <p:grpSpPr>
          <a:xfrm>
            <a:off x="8137507" y="-109362"/>
            <a:ext cx="586800" cy="1284435"/>
            <a:chOff x="8137507" y="-109362"/>
            <a:chExt cx="586800" cy="1284435"/>
          </a:xfrm>
        </p:grpSpPr>
        <p:sp>
          <p:nvSpPr>
            <p:cNvPr id="1346" name="Google Shape;1346;p17"/>
            <p:cNvSpPr/>
            <p:nvPr/>
          </p:nvSpPr>
          <p:spPr>
            <a:xfrm>
              <a:off x="8137507" y="-109352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7" name="Google Shape;1347;p17"/>
            <p:cNvGrpSpPr/>
            <p:nvPr/>
          </p:nvGrpSpPr>
          <p:grpSpPr>
            <a:xfrm rot="-5400000">
              <a:off x="7989266" y="211224"/>
              <a:ext cx="883262" cy="242091"/>
              <a:chOff x="2300350" y="2601250"/>
              <a:chExt cx="2275275" cy="623625"/>
            </a:xfrm>
          </p:grpSpPr>
          <p:sp>
            <p:nvSpPr>
              <p:cNvPr id="1348" name="Google Shape;1348;p17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17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17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17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17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17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4" name="Google Shape;1354;p17"/>
          <p:cNvGrpSpPr/>
          <p:nvPr/>
        </p:nvGrpSpPr>
        <p:grpSpPr>
          <a:xfrm>
            <a:off x="2517607" y="-116370"/>
            <a:ext cx="1520982" cy="302065"/>
            <a:chOff x="5642557" y="-150670"/>
            <a:chExt cx="1520982" cy="302065"/>
          </a:xfrm>
        </p:grpSpPr>
        <p:sp>
          <p:nvSpPr>
            <p:cNvPr id="1355" name="Google Shape;1355;p1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0" name="Google Shape;1360;p17"/>
          <p:cNvSpPr/>
          <p:nvPr/>
        </p:nvSpPr>
        <p:spPr>
          <a:xfrm rot="-5400000">
            <a:off x="341629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1" name="Google Shape;1361;p17"/>
          <p:cNvGrpSpPr/>
          <p:nvPr/>
        </p:nvGrpSpPr>
        <p:grpSpPr>
          <a:xfrm>
            <a:off x="4913901" y="675155"/>
            <a:ext cx="1252897" cy="51000"/>
            <a:chOff x="2915381" y="4104819"/>
            <a:chExt cx="1252897" cy="51000"/>
          </a:xfrm>
        </p:grpSpPr>
        <p:sp>
          <p:nvSpPr>
            <p:cNvPr id="1362" name="Google Shape;1362;p1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6" name="Google Shape;1376;p17"/>
          <p:cNvSpPr/>
          <p:nvPr/>
        </p:nvSpPr>
        <p:spPr>
          <a:xfrm rot="5400000">
            <a:off x="8208387" y="42041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17"/>
          <p:cNvSpPr/>
          <p:nvPr/>
        </p:nvSpPr>
        <p:spPr>
          <a:xfrm rot="10800000">
            <a:off x="1362311" y="4240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8" name="Google Shape;1378;p17"/>
          <p:cNvGrpSpPr/>
          <p:nvPr/>
        </p:nvGrpSpPr>
        <p:grpSpPr>
          <a:xfrm>
            <a:off x="5600407" y="4993736"/>
            <a:ext cx="1520982" cy="302065"/>
            <a:chOff x="5642557" y="-150670"/>
            <a:chExt cx="1520982" cy="302065"/>
          </a:xfrm>
        </p:grpSpPr>
        <p:sp>
          <p:nvSpPr>
            <p:cNvPr id="1379" name="Google Shape;1379;p1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" name="Google Shape;1384;p17"/>
          <p:cNvGrpSpPr/>
          <p:nvPr/>
        </p:nvGrpSpPr>
        <p:grpSpPr>
          <a:xfrm rot="5400000">
            <a:off x="8900" y="1773425"/>
            <a:ext cx="98902" cy="553090"/>
            <a:chOff x="4898850" y="4820550"/>
            <a:chExt cx="98902" cy="553090"/>
          </a:xfrm>
        </p:grpSpPr>
        <p:sp>
          <p:nvSpPr>
            <p:cNvPr id="1385" name="Google Shape;1385;p17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6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1" name="Google Shape;1391;p1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392" name="Google Shape;1392;p18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8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8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8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8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8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8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18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18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8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8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18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18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18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18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8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8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8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18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8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8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8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8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8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8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8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8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8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8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8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8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8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8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8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8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8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0" name="Google Shape;1430;p18"/>
          <p:cNvSpPr txBox="1"/>
          <p:nvPr>
            <p:ph type="title"/>
          </p:nvPr>
        </p:nvSpPr>
        <p:spPr>
          <a:xfrm>
            <a:off x="865500" y="753525"/>
            <a:ext cx="4466700" cy="1141500"/>
          </a:xfrm>
          <a:prstGeom prst="rect">
            <a:avLst/>
          </a:prstGeom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31" name="Google Shape;1431;p18"/>
          <p:cNvSpPr txBox="1"/>
          <p:nvPr>
            <p:ph idx="1" type="subTitle"/>
          </p:nvPr>
        </p:nvSpPr>
        <p:spPr>
          <a:xfrm>
            <a:off x="865500" y="1964775"/>
            <a:ext cx="4466700" cy="24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432" name="Google Shape;1432;p18"/>
          <p:cNvGrpSpPr/>
          <p:nvPr/>
        </p:nvGrpSpPr>
        <p:grpSpPr>
          <a:xfrm rot="5400000">
            <a:off x="-74785" y="2017490"/>
            <a:ext cx="883262" cy="242091"/>
            <a:chOff x="2300350" y="2601250"/>
            <a:chExt cx="2275275" cy="623625"/>
          </a:xfrm>
        </p:grpSpPr>
        <p:sp>
          <p:nvSpPr>
            <p:cNvPr id="1433" name="Google Shape;1433;p1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9" name="Google Shape;1439;p18"/>
          <p:cNvGrpSpPr/>
          <p:nvPr/>
        </p:nvGrpSpPr>
        <p:grpSpPr>
          <a:xfrm>
            <a:off x="2272907" y="-131145"/>
            <a:ext cx="1520982" cy="302065"/>
            <a:chOff x="5642557" y="-150670"/>
            <a:chExt cx="1520982" cy="302065"/>
          </a:xfrm>
        </p:grpSpPr>
        <p:sp>
          <p:nvSpPr>
            <p:cNvPr id="1440" name="Google Shape;1440;p1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5" name="Google Shape;1445;p18"/>
          <p:cNvGrpSpPr/>
          <p:nvPr/>
        </p:nvGrpSpPr>
        <p:grpSpPr>
          <a:xfrm rot="5400000">
            <a:off x="85100" y="3794850"/>
            <a:ext cx="98902" cy="553090"/>
            <a:chOff x="4898850" y="4820550"/>
            <a:chExt cx="98902" cy="553090"/>
          </a:xfrm>
        </p:grpSpPr>
        <p:sp>
          <p:nvSpPr>
            <p:cNvPr id="1446" name="Google Shape;1446;p18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8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8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8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8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1" name="Google Shape;1451;p18"/>
          <p:cNvSpPr/>
          <p:nvPr/>
        </p:nvSpPr>
        <p:spPr>
          <a:xfrm>
            <a:off x="538387" y="-26918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18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18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4" name="Google Shape;1454;p18"/>
          <p:cNvGrpSpPr/>
          <p:nvPr/>
        </p:nvGrpSpPr>
        <p:grpSpPr>
          <a:xfrm rot="5400000">
            <a:off x="8083957" y="246162"/>
            <a:ext cx="1520982" cy="302065"/>
            <a:chOff x="5642557" y="-150670"/>
            <a:chExt cx="1520982" cy="302065"/>
          </a:xfrm>
        </p:grpSpPr>
        <p:sp>
          <p:nvSpPr>
            <p:cNvPr id="1455" name="Google Shape;1455;p1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0" name="Google Shape;1460;p18"/>
          <p:cNvGrpSpPr/>
          <p:nvPr/>
        </p:nvGrpSpPr>
        <p:grpSpPr>
          <a:xfrm>
            <a:off x="-240856" y="4335989"/>
            <a:ext cx="1525280" cy="586800"/>
            <a:chOff x="-240856" y="4335989"/>
            <a:chExt cx="1525280" cy="586800"/>
          </a:xfrm>
        </p:grpSpPr>
        <p:sp>
          <p:nvSpPr>
            <p:cNvPr id="1461" name="Google Shape;1461;p18"/>
            <p:cNvSpPr/>
            <p:nvPr/>
          </p:nvSpPr>
          <p:spPr>
            <a:xfrm rot="-5400000">
              <a:off x="348812" y="39871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2" name="Google Shape;1462;p18"/>
            <p:cNvGrpSpPr/>
            <p:nvPr/>
          </p:nvGrpSpPr>
          <p:grpSpPr>
            <a:xfrm>
              <a:off x="-240856" y="4562421"/>
              <a:ext cx="1105976" cy="133969"/>
              <a:chOff x="8183182" y="663852"/>
              <a:chExt cx="1475028" cy="178673"/>
            </a:xfrm>
          </p:grpSpPr>
          <p:grpSp>
            <p:nvGrpSpPr>
              <p:cNvPr id="1463" name="Google Shape;1463;p18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1464" name="Google Shape;1464;p18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" name="Google Shape;1465;p18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" name="Google Shape;1466;p18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" name="Google Shape;1467;p18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" name="Google Shape;1468;p18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" name="Google Shape;1469;p18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" name="Google Shape;1470;p18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" name="Google Shape;1471;p18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" name="Google Shape;1472;p18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" name="Google Shape;1473;p18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74" name="Google Shape;1474;p18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1475" name="Google Shape;1475;p18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" name="Google Shape;1476;p18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" name="Google Shape;1477;p18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" name="Google Shape;1478;p18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" name="Google Shape;1479;p18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" name="Google Shape;1480;p18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" name="Google Shape;1481;p18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" name="Google Shape;1482;p18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" name="Google Shape;1483;p18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" name="Google Shape;1484;p18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485" name="Google Shape;1485;p18"/>
          <p:cNvGrpSpPr/>
          <p:nvPr/>
        </p:nvGrpSpPr>
        <p:grpSpPr>
          <a:xfrm>
            <a:off x="5717407" y="4966605"/>
            <a:ext cx="1520982" cy="302065"/>
            <a:chOff x="5642557" y="-150670"/>
            <a:chExt cx="1520982" cy="302065"/>
          </a:xfrm>
        </p:grpSpPr>
        <p:sp>
          <p:nvSpPr>
            <p:cNvPr id="1486" name="Google Shape;1486;p1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1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1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1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BLANK_10"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2" name="Google Shape;1492;p1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493" name="Google Shape;1493;p19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19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19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19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19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19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19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9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19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19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19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19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19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19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19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19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19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19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19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9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9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9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9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9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9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9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9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9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9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9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9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9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19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19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9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9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19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1" name="Google Shape;1531;p19"/>
          <p:cNvSpPr txBox="1"/>
          <p:nvPr>
            <p:ph type="title"/>
          </p:nvPr>
        </p:nvSpPr>
        <p:spPr>
          <a:xfrm>
            <a:off x="1773100" y="2597100"/>
            <a:ext cx="18858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32" name="Google Shape;1532;p19"/>
          <p:cNvSpPr txBox="1"/>
          <p:nvPr>
            <p:ph idx="1" type="subTitle"/>
          </p:nvPr>
        </p:nvSpPr>
        <p:spPr>
          <a:xfrm>
            <a:off x="1173396" y="1500310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3" name="Google Shape;1533;p19"/>
          <p:cNvSpPr txBox="1"/>
          <p:nvPr>
            <p:ph idx="2" type="title"/>
          </p:nvPr>
        </p:nvSpPr>
        <p:spPr>
          <a:xfrm>
            <a:off x="5491225" y="3013625"/>
            <a:ext cx="18858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34" name="Google Shape;1534;p19"/>
          <p:cNvSpPr txBox="1"/>
          <p:nvPr>
            <p:ph idx="3" type="subTitle"/>
          </p:nvPr>
        </p:nvSpPr>
        <p:spPr>
          <a:xfrm>
            <a:off x="4891521" y="3409635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35" name="Google Shape;1535;p19"/>
          <p:cNvGrpSpPr/>
          <p:nvPr/>
        </p:nvGrpSpPr>
        <p:grpSpPr>
          <a:xfrm>
            <a:off x="-11" y="4386462"/>
            <a:ext cx="1284435" cy="586800"/>
            <a:chOff x="-11" y="4386462"/>
            <a:chExt cx="1284435" cy="586800"/>
          </a:xfrm>
        </p:grpSpPr>
        <p:sp>
          <p:nvSpPr>
            <p:cNvPr id="1536" name="Google Shape;1536;p19"/>
            <p:cNvSpPr/>
            <p:nvPr/>
          </p:nvSpPr>
          <p:spPr>
            <a:xfrm rot="-5400000">
              <a:off x="348812" y="4037649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37" name="Google Shape;1537;p19"/>
            <p:cNvGrpSpPr/>
            <p:nvPr/>
          </p:nvGrpSpPr>
          <p:grpSpPr>
            <a:xfrm rot="10800000">
              <a:off x="-11" y="4558826"/>
              <a:ext cx="883262" cy="242091"/>
              <a:chOff x="2300350" y="2601250"/>
              <a:chExt cx="2275275" cy="623625"/>
            </a:xfrm>
          </p:grpSpPr>
          <p:sp>
            <p:nvSpPr>
              <p:cNvPr id="1538" name="Google Shape;1538;p19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19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19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19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19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19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44" name="Google Shape;1544;p19"/>
          <p:cNvGrpSpPr/>
          <p:nvPr/>
        </p:nvGrpSpPr>
        <p:grpSpPr>
          <a:xfrm>
            <a:off x="1852307" y="-114308"/>
            <a:ext cx="1520982" cy="302065"/>
            <a:chOff x="5642557" y="-150670"/>
            <a:chExt cx="1520982" cy="302065"/>
          </a:xfrm>
        </p:grpSpPr>
        <p:sp>
          <p:nvSpPr>
            <p:cNvPr id="1545" name="Google Shape;1545;p19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19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9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9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19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0" name="Google Shape;1550;p19"/>
          <p:cNvGrpSpPr/>
          <p:nvPr/>
        </p:nvGrpSpPr>
        <p:grpSpPr>
          <a:xfrm rot="5400000">
            <a:off x="85100" y="1523550"/>
            <a:ext cx="98902" cy="553090"/>
            <a:chOff x="4898850" y="4820550"/>
            <a:chExt cx="98902" cy="553090"/>
          </a:xfrm>
        </p:grpSpPr>
        <p:sp>
          <p:nvSpPr>
            <p:cNvPr id="1551" name="Google Shape;1551;p1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1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1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6" name="Google Shape;1556;p19"/>
          <p:cNvSpPr/>
          <p:nvPr/>
        </p:nvSpPr>
        <p:spPr>
          <a:xfrm>
            <a:off x="471087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7" name="Google Shape;1557;p19"/>
          <p:cNvSpPr/>
          <p:nvPr/>
        </p:nvSpPr>
        <p:spPr>
          <a:xfrm>
            <a:off x="-1281605" y="3790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8" name="Google Shape;1558;p19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" name="Google Shape;1559;p19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0" name="Google Shape;1560;p19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561" name="Google Shape;1561;p19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6" name="Google Shape;1566;p19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7"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8" name="Google Shape;1568;p20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569" name="Google Shape;1569;p20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0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0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0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0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0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0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0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0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0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0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0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0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0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0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0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0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0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0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0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0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0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0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0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0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0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0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0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0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0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0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0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0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0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0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0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0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7" name="Google Shape;1607;p20"/>
          <p:cNvSpPr txBox="1"/>
          <p:nvPr>
            <p:ph idx="1" type="subTitle"/>
          </p:nvPr>
        </p:nvSpPr>
        <p:spPr>
          <a:xfrm>
            <a:off x="713100" y="1461275"/>
            <a:ext cx="3746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8" name="Google Shape;1608;p20"/>
          <p:cNvSpPr txBox="1"/>
          <p:nvPr>
            <p:ph idx="2" type="subTitle"/>
          </p:nvPr>
        </p:nvSpPr>
        <p:spPr>
          <a:xfrm>
            <a:off x="4684200" y="1461275"/>
            <a:ext cx="3746700" cy="17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609" name="Google Shape;1609;p20"/>
          <p:cNvGrpSpPr/>
          <p:nvPr/>
        </p:nvGrpSpPr>
        <p:grpSpPr>
          <a:xfrm>
            <a:off x="1455" y="-88864"/>
            <a:ext cx="586800" cy="1284435"/>
            <a:chOff x="1455" y="-88864"/>
            <a:chExt cx="586800" cy="1284435"/>
          </a:xfrm>
        </p:grpSpPr>
        <p:sp>
          <p:nvSpPr>
            <p:cNvPr id="1610" name="Google Shape;1610;p20"/>
            <p:cNvSpPr/>
            <p:nvPr/>
          </p:nvSpPr>
          <p:spPr>
            <a:xfrm>
              <a:off x="1455" y="-88855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1" name="Google Shape;1611;p20"/>
            <p:cNvGrpSpPr/>
            <p:nvPr/>
          </p:nvGrpSpPr>
          <p:grpSpPr>
            <a:xfrm rot="-5400000">
              <a:off x="-146785" y="231721"/>
              <a:ext cx="883262" cy="242091"/>
              <a:chOff x="2300350" y="2601250"/>
              <a:chExt cx="2275275" cy="623625"/>
            </a:xfrm>
          </p:grpSpPr>
          <p:sp>
            <p:nvSpPr>
              <p:cNvPr id="1612" name="Google Shape;1612;p20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20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20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20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20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20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8" name="Google Shape;1618;p20"/>
          <p:cNvGrpSpPr/>
          <p:nvPr/>
        </p:nvGrpSpPr>
        <p:grpSpPr>
          <a:xfrm rot="5400000">
            <a:off x="6254700" y="-51175"/>
            <a:ext cx="98902" cy="553090"/>
            <a:chOff x="4898850" y="4820550"/>
            <a:chExt cx="98902" cy="553090"/>
          </a:xfrm>
        </p:grpSpPr>
        <p:sp>
          <p:nvSpPr>
            <p:cNvPr id="1619" name="Google Shape;1619;p20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0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0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0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0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4" name="Google Shape;1624;p20"/>
          <p:cNvGrpSpPr/>
          <p:nvPr/>
        </p:nvGrpSpPr>
        <p:grpSpPr>
          <a:xfrm rot="5400000">
            <a:off x="975" y="4180500"/>
            <a:ext cx="98902" cy="553090"/>
            <a:chOff x="4898850" y="4820550"/>
            <a:chExt cx="98902" cy="553090"/>
          </a:xfrm>
        </p:grpSpPr>
        <p:sp>
          <p:nvSpPr>
            <p:cNvPr id="1625" name="Google Shape;1625;p20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0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0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0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0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0" name="Google Shape;1630;p20"/>
          <p:cNvGrpSpPr/>
          <p:nvPr/>
        </p:nvGrpSpPr>
        <p:grpSpPr>
          <a:xfrm flipH="1">
            <a:off x="-799254" y="4748605"/>
            <a:ext cx="1823016" cy="196994"/>
            <a:chOff x="7857346" y="4002005"/>
            <a:chExt cx="1823016" cy="196994"/>
          </a:xfrm>
        </p:grpSpPr>
        <p:sp>
          <p:nvSpPr>
            <p:cNvPr id="1631" name="Google Shape;1631;p20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0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0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4" name="Google Shape;1634;p20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5" name="Google Shape;1635;p20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1636" name="Google Shape;1636;p20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0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0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0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0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" name="Google Shape;1641;p20"/>
          <p:cNvGrpSpPr/>
          <p:nvPr/>
        </p:nvGrpSpPr>
        <p:grpSpPr>
          <a:xfrm>
            <a:off x="1434676" y="384506"/>
            <a:ext cx="1252897" cy="51000"/>
            <a:chOff x="2915381" y="4104819"/>
            <a:chExt cx="1252897" cy="51000"/>
          </a:xfrm>
        </p:grpSpPr>
        <p:sp>
          <p:nvSpPr>
            <p:cNvPr id="1642" name="Google Shape;1642;p2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6" name="Google Shape;1656;p20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9" name="Google Shape;129;p3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3"/>
          <p:cNvSpPr txBox="1"/>
          <p:nvPr>
            <p:ph type="title"/>
          </p:nvPr>
        </p:nvSpPr>
        <p:spPr>
          <a:xfrm>
            <a:off x="1208500" y="2089070"/>
            <a:ext cx="6726900" cy="841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8" name="Google Shape;168;p3"/>
          <p:cNvSpPr txBox="1"/>
          <p:nvPr>
            <p:ph idx="1" type="subTitle"/>
          </p:nvPr>
        </p:nvSpPr>
        <p:spPr>
          <a:xfrm>
            <a:off x="1208650" y="3054420"/>
            <a:ext cx="67269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9" name="Google Shape;169;p3"/>
          <p:cNvSpPr txBox="1"/>
          <p:nvPr>
            <p:ph hasCustomPrompt="1" idx="2" type="title"/>
          </p:nvPr>
        </p:nvSpPr>
        <p:spPr>
          <a:xfrm>
            <a:off x="3132450" y="1168380"/>
            <a:ext cx="2879100" cy="920700"/>
          </a:xfrm>
          <a:prstGeom prst="rect">
            <a:avLst/>
          </a:prstGeom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3"/>
          <p:cNvSpPr/>
          <p:nvPr/>
        </p:nvSpPr>
        <p:spPr>
          <a:xfrm flipH="1" rot="10800000">
            <a:off x="7847593" y="412557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" name="Google Shape;171;p3"/>
          <p:cNvGrpSpPr/>
          <p:nvPr/>
        </p:nvGrpSpPr>
        <p:grpSpPr>
          <a:xfrm flipH="1" rot="-5400000">
            <a:off x="7699352" y="4771133"/>
            <a:ext cx="883262" cy="242091"/>
            <a:chOff x="2300350" y="2601250"/>
            <a:chExt cx="2275275" cy="623625"/>
          </a:xfrm>
        </p:grpSpPr>
        <p:sp>
          <p:nvSpPr>
            <p:cNvPr id="172" name="Google Shape;172;p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3"/>
          <p:cNvSpPr/>
          <p:nvPr/>
        </p:nvSpPr>
        <p:spPr>
          <a:xfrm flipH="1">
            <a:off x="8088870" y="15356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" name="Google Shape;179;p3"/>
          <p:cNvGrpSpPr/>
          <p:nvPr/>
        </p:nvGrpSpPr>
        <p:grpSpPr>
          <a:xfrm>
            <a:off x="8658746" y="2349080"/>
            <a:ext cx="1823016" cy="196994"/>
            <a:chOff x="7857346" y="4002005"/>
            <a:chExt cx="1823016" cy="196994"/>
          </a:xfrm>
        </p:grpSpPr>
        <p:sp>
          <p:nvSpPr>
            <p:cNvPr id="180" name="Google Shape;180;p3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3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"/>
          <p:cNvSpPr/>
          <p:nvPr/>
        </p:nvSpPr>
        <p:spPr>
          <a:xfrm>
            <a:off x="16995" y="85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" name="Google Shape;185;p3"/>
          <p:cNvGrpSpPr/>
          <p:nvPr/>
        </p:nvGrpSpPr>
        <p:grpSpPr>
          <a:xfrm rot="-5400000">
            <a:off x="338683" y="-295650"/>
            <a:ext cx="302065" cy="1520982"/>
            <a:chOff x="-108754" y="2690919"/>
            <a:chExt cx="302065" cy="1520982"/>
          </a:xfrm>
        </p:grpSpPr>
        <p:sp>
          <p:nvSpPr>
            <p:cNvPr id="186" name="Google Shape;186;p3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3"/>
          <p:cNvGrpSpPr/>
          <p:nvPr/>
        </p:nvGrpSpPr>
        <p:grpSpPr>
          <a:xfrm>
            <a:off x="5134732" y="4950349"/>
            <a:ext cx="1520982" cy="302065"/>
            <a:chOff x="5642557" y="-150670"/>
            <a:chExt cx="1520982" cy="302065"/>
          </a:xfrm>
        </p:grpSpPr>
        <p:sp>
          <p:nvSpPr>
            <p:cNvPr id="192" name="Google Shape;192;p3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3"/>
          <p:cNvGrpSpPr/>
          <p:nvPr/>
        </p:nvGrpSpPr>
        <p:grpSpPr>
          <a:xfrm>
            <a:off x="8419792" y="3307266"/>
            <a:ext cx="1105976" cy="133969"/>
            <a:chOff x="8183182" y="663852"/>
            <a:chExt cx="1475028" cy="178673"/>
          </a:xfrm>
        </p:grpSpPr>
        <p:grpSp>
          <p:nvGrpSpPr>
            <p:cNvPr id="198" name="Google Shape;198;p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99" name="Google Shape;199;p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" name="Google Shape;209;p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10" name="Google Shape;210;p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0" name="Google Shape;220;p3"/>
          <p:cNvSpPr/>
          <p:nvPr/>
        </p:nvSpPr>
        <p:spPr>
          <a:xfrm>
            <a:off x="-1414555" y="40238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"/>
          <p:cNvSpPr/>
          <p:nvPr/>
        </p:nvSpPr>
        <p:spPr>
          <a:xfrm>
            <a:off x="-1111455" y="37445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2" name="Google Shape;222;p3"/>
          <p:cNvGrpSpPr/>
          <p:nvPr/>
        </p:nvGrpSpPr>
        <p:grpSpPr>
          <a:xfrm rot="10800000">
            <a:off x="-155261" y="2431003"/>
            <a:ext cx="883262" cy="242091"/>
            <a:chOff x="2300350" y="2601250"/>
            <a:chExt cx="2275275" cy="623625"/>
          </a:xfrm>
        </p:grpSpPr>
        <p:sp>
          <p:nvSpPr>
            <p:cNvPr id="223" name="Google Shape;223;p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5">
    <p:spTree>
      <p:nvGrpSpPr>
        <p:cNvPr id="1657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8" name="Google Shape;1658;p21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659" name="Google Shape;1659;p21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1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1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1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1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1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1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1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1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1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1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1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1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1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1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1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1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1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1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1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1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1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1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1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1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1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1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1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1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1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1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1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1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1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1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7" name="Google Shape;1697;p2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98" name="Google Shape;1698;p21"/>
          <p:cNvSpPr txBox="1"/>
          <p:nvPr>
            <p:ph idx="2" type="title"/>
          </p:nvPr>
        </p:nvSpPr>
        <p:spPr>
          <a:xfrm>
            <a:off x="755600" y="2900863"/>
            <a:ext cx="226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99" name="Google Shape;1699;p21"/>
          <p:cNvSpPr txBox="1"/>
          <p:nvPr>
            <p:ph idx="1" type="subTitle"/>
          </p:nvPr>
        </p:nvSpPr>
        <p:spPr>
          <a:xfrm>
            <a:off x="755600" y="3296863"/>
            <a:ext cx="2265600" cy="7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0" name="Google Shape;1700;p21"/>
          <p:cNvSpPr txBox="1"/>
          <p:nvPr>
            <p:ph idx="3" type="title"/>
          </p:nvPr>
        </p:nvSpPr>
        <p:spPr>
          <a:xfrm>
            <a:off x="3443604" y="2900863"/>
            <a:ext cx="226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01" name="Google Shape;1701;p21"/>
          <p:cNvSpPr txBox="1"/>
          <p:nvPr>
            <p:ph idx="4" type="subTitle"/>
          </p:nvPr>
        </p:nvSpPr>
        <p:spPr>
          <a:xfrm>
            <a:off x="3443604" y="3296863"/>
            <a:ext cx="2265600" cy="7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2" name="Google Shape;1702;p21"/>
          <p:cNvSpPr txBox="1"/>
          <p:nvPr>
            <p:ph idx="5" type="title"/>
          </p:nvPr>
        </p:nvSpPr>
        <p:spPr>
          <a:xfrm>
            <a:off x="6132644" y="2900863"/>
            <a:ext cx="226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03" name="Google Shape;1703;p21"/>
          <p:cNvSpPr txBox="1"/>
          <p:nvPr>
            <p:ph idx="6" type="subTitle"/>
          </p:nvPr>
        </p:nvSpPr>
        <p:spPr>
          <a:xfrm>
            <a:off x="6132644" y="3296863"/>
            <a:ext cx="2265600" cy="7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04" name="Google Shape;1704;p21"/>
          <p:cNvGrpSpPr/>
          <p:nvPr/>
        </p:nvGrpSpPr>
        <p:grpSpPr>
          <a:xfrm>
            <a:off x="-7" y="-76201"/>
            <a:ext cx="586800" cy="1284425"/>
            <a:chOff x="-7" y="-76201"/>
            <a:chExt cx="586800" cy="1284425"/>
          </a:xfrm>
        </p:grpSpPr>
        <p:sp>
          <p:nvSpPr>
            <p:cNvPr id="1705" name="Google Shape;1705;p21"/>
            <p:cNvSpPr/>
            <p:nvPr/>
          </p:nvSpPr>
          <p:spPr>
            <a:xfrm flipH="1">
              <a:off x="-7" y="-762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6" name="Google Shape;1706;p21"/>
            <p:cNvGrpSpPr/>
            <p:nvPr/>
          </p:nvGrpSpPr>
          <p:grpSpPr>
            <a:xfrm flipH="1" rot="5400000">
              <a:off x="-148228" y="320574"/>
              <a:ext cx="883262" cy="242091"/>
              <a:chOff x="2300350" y="2601250"/>
              <a:chExt cx="2275275" cy="623625"/>
            </a:xfrm>
          </p:grpSpPr>
          <p:sp>
            <p:nvSpPr>
              <p:cNvPr id="1707" name="Google Shape;1707;p21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21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21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21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21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21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13" name="Google Shape;1713;p21"/>
          <p:cNvGrpSpPr/>
          <p:nvPr/>
        </p:nvGrpSpPr>
        <p:grpSpPr>
          <a:xfrm rot="5400000">
            <a:off x="54450" y="1665375"/>
            <a:ext cx="98902" cy="553090"/>
            <a:chOff x="4898850" y="4820550"/>
            <a:chExt cx="98902" cy="553090"/>
          </a:xfrm>
        </p:grpSpPr>
        <p:sp>
          <p:nvSpPr>
            <p:cNvPr id="1714" name="Google Shape;1714;p2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2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2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9" name="Google Shape;1719;p21"/>
          <p:cNvSpPr/>
          <p:nvPr/>
        </p:nvSpPr>
        <p:spPr>
          <a:xfrm rot="-5400000">
            <a:off x="348814" y="40186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0" name="Google Shape;1720;p21"/>
          <p:cNvGrpSpPr/>
          <p:nvPr/>
        </p:nvGrpSpPr>
        <p:grpSpPr>
          <a:xfrm flipH="1" rot="-5400000">
            <a:off x="7907216" y="4455774"/>
            <a:ext cx="1823016" cy="296643"/>
            <a:chOff x="7857346" y="3902355"/>
            <a:chExt cx="1823016" cy="296643"/>
          </a:xfrm>
        </p:grpSpPr>
        <p:sp>
          <p:nvSpPr>
            <p:cNvPr id="1721" name="Google Shape;1721;p21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1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1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1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1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1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7" name="Google Shape;1727;p21"/>
          <p:cNvGrpSpPr/>
          <p:nvPr/>
        </p:nvGrpSpPr>
        <p:grpSpPr>
          <a:xfrm flipH="1">
            <a:off x="7120557" y="-107958"/>
            <a:ext cx="1520982" cy="302065"/>
            <a:chOff x="5642557" y="-150670"/>
            <a:chExt cx="1520982" cy="302065"/>
          </a:xfrm>
        </p:grpSpPr>
        <p:sp>
          <p:nvSpPr>
            <p:cNvPr id="1728" name="Google Shape;1728;p21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1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1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1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1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3" name="Google Shape;1733;p21"/>
          <p:cNvGrpSpPr/>
          <p:nvPr/>
        </p:nvGrpSpPr>
        <p:grpSpPr>
          <a:xfrm>
            <a:off x="8455187" y="1287478"/>
            <a:ext cx="883262" cy="242091"/>
            <a:chOff x="2300350" y="2601250"/>
            <a:chExt cx="2275275" cy="623625"/>
          </a:xfrm>
        </p:grpSpPr>
        <p:sp>
          <p:nvSpPr>
            <p:cNvPr id="1734" name="Google Shape;1734;p21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1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1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1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1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21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6">
    <p:spTree>
      <p:nvGrpSpPr>
        <p:cNvPr id="1740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" name="Google Shape;1741;p2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742" name="Google Shape;1742;p22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2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2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2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2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2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2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2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2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2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2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2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2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2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2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2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2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2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2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2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2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2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2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2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2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2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2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2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2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2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2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2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2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2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2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2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0" name="Google Shape;1780;p22"/>
          <p:cNvSpPr txBox="1"/>
          <p:nvPr>
            <p:ph type="title"/>
          </p:nvPr>
        </p:nvSpPr>
        <p:spPr>
          <a:xfrm>
            <a:off x="2246574" y="1636039"/>
            <a:ext cx="20193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1" name="Google Shape;1781;p22"/>
          <p:cNvSpPr txBox="1"/>
          <p:nvPr>
            <p:ph idx="1" type="subTitle"/>
          </p:nvPr>
        </p:nvSpPr>
        <p:spPr>
          <a:xfrm>
            <a:off x="2123424" y="2032039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2" name="Google Shape;1782;p22"/>
          <p:cNvSpPr txBox="1"/>
          <p:nvPr>
            <p:ph idx="2" type="title"/>
          </p:nvPr>
        </p:nvSpPr>
        <p:spPr>
          <a:xfrm>
            <a:off x="6172578" y="1636039"/>
            <a:ext cx="20193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3" name="Google Shape;1783;p22"/>
          <p:cNvSpPr txBox="1"/>
          <p:nvPr>
            <p:ph idx="3" type="subTitle"/>
          </p:nvPr>
        </p:nvSpPr>
        <p:spPr>
          <a:xfrm>
            <a:off x="6049428" y="2032039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4" name="Google Shape;1784;p22"/>
          <p:cNvSpPr txBox="1"/>
          <p:nvPr>
            <p:ph idx="4" type="title"/>
          </p:nvPr>
        </p:nvSpPr>
        <p:spPr>
          <a:xfrm>
            <a:off x="2204274" y="3315400"/>
            <a:ext cx="2103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5" name="Google Shape;1785;p22"/>
          <p:cNvSpPr txBox="1"/>
          <p:nvPr>
            <p:ph idx="5" type="subTitle"/>
          </p:nvPr>
        </p:nvSpPr>
        <p:spPr>
          <a:xfrm>
            <a:off x="2123424" y="3711400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6" name="Google Shape;1786;p22"/>
          <p:cNvSpPr txBox="1"/>
          <p:nvPr>
            <p:ph idx="6" type="title"/>
          </p:nvPr>
        </p:nvSpPr>
        <p:spPr>
          <a:xfrm>
            <a:off x="6172578" y="3315400"/>
            <a:ext cx="20193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7" name="Google Shape;1787;p22"/>
          <p:cNvSpPr txBox="1"/>
          <p:nvPr>
            <p:ph idx="7" type="subTitle"/>
          </p:nvPr>
        </p:nvSpPr>
        <p:spPr>
          <a:xfrm>
            <a:off x="6049428" y="3711400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8" name="Google Shape;1788;p22"/>
          <p:cNvSpPr/>
          <p:nvPr/>
        </p:nvSpPr>
        <p:spPr>
          <a:xfrm>
            <a:off x="7" y="-992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9" name="Google Shape;1789;p22"/>
          <p:cNvGrpSpPr/>
          <p:nvPr/>
        </p:nvGrpSpPr>
        <p:grpSpPr>
          <a:xfrm>
            <a:off x="-500742" y="161244"/>
            <a:ext cx="1520982" cy="302065"/>
            <a:chOff x="5642557" y="-150670"/>
            <a:chExt cx="1520982" cy="302065"/>
          </a:xfrm>
        </p:grpSpPr>
        <p:sp>
          <p:nvSpPr>
            <p:cNvPr id="1790" name="Google Shape;1790;p22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2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2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2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2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5" name="Google Shape;1795;p22"/>
          <p:cNvGrpSpPr/>
          <p:nvPr/>
        </p:nvGrpSpPr>
        <p:grpSpPr>
          <a:xfrm rot="5400000">
            <a:off x="85100" y="2002025"/>
            <a:ext cx="98902" cy="553090"/>
            <a:chOff x="4898850" y="4820550"/>
            <a:chExt cx="98902" cy="553090"/>
          </a:xfrm>
        </p:grpSpPr>
        <p:sp>
          <p:nvSpPr>
            <p:cNvPr id="1796" name="Google Shape;1796;p2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" name="Google Shape;1801;p22"/>
          <p:cNvGrpSpPr/>
          <p:nvPr/>
        </p:nvGrpSpPr>
        <p:grpSpPr>
          <a:xfrm flipH="1">
            <a:off x="5072421" y="4999731"/>
            <a:ext cx="1823016" cy="196994"/>
            <a:chOff x="7857346" y="4002005"/>
            <a:chExt cx="1823016" cy="196994"/>
          </a:xfrm>
        </p:grpSpPr>
        <p:sp>
          <p:nvSpPr>
            <p:cNvPr id="1802" name="Google Shape;1802;p22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22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2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5" name="Google Shape;1805;p22"/>
          <p:cNvSpPr/>
          <p:nvPr/>
        </p:nvSpPr>
        <p:spPr>
          <a:xfrm rot="-5400000">
            <a:off x="348812" y="41957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6" name="Google Shape;1806;p22"/>
          <p:cNvGrpSpPr/>
          <p:nvPr/>
        </p:nvGrpSpPr>
        <p:grpSpPr>
          <a:xfrm rot="5400000">
            <a:off x="9019112" y="1314150"/>
            <a:ext cx="98902" cy="553090"/>
            <a:chOff x="4898850" y="4820550"/>
            <a:chExt cx="98902" cy="553090"/>
          </a:xfrm>
        </p:grpSpPr>
        <p:sp>
          <p:nvSpPr>
            <p:cNvPr id="1807" name="Google Shape;1807;p2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2" name="Google Shape;1812;p2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3" name="Google Shape;1813;p22"/>
          <p:cNvGrpSpPr/>
          <p:nvPr/>
        </p:nvGrpSpPr>
        <p:grpSpPr>
          <a:xfrm>
            <a:off x="5072076" y="284994"/>
            <a:ext cx="1252897" cy="51000"/>
            <a:chOff x="2915381" y="4104819"/>
            <a:chExt cx="1252897" cy="51000"/>
          </a:xfrm>
        </p:grpSpPr>
        <p:sp>
          <p:nvSpPr>
            <p:cNvPr id="1814" name="Google Shape;1814;p22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2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2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2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2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22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22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2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2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2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2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2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2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2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8" name="Google Shape;1828;p22"/>
          <p:cNvGrpSpPr/>
          <p:nvPr/>
        </p:nvGrpSpPr>
        <p:grpSpPr>
          <a:xfrm>
            <a:off x="8557211" y="3859075"/>
            <a:ext cx="586800" cy="1523237"/>
            <a:chOff x="8557211" y="3859075"/>
            <a:chExt cx="586800" cy="1523237"/>
          </a:xfrm>
        </p:grpSpPr>
        <p:sp>
          <p:nvSpPr>
            <p:cNvPr id="1829" name="Google Shape;1829;p22"/>
            <p:cNvSpPr/>
            <p:nvPr/>
          </p:nvSpPr>
          <p:spPr>
            <a:xfrm rot="10800000">
              <a:off x="8557211" y="3859075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30" name="Google Shape;1830;p22"/>
            <p:cNvGrpSpPr/>
            <p:nvPr/>
          </p:nvGrpSpPr>
          <p:grpSpPr>
            <a:xfrm rot="5400000">
              <a:off x="8297605" y="4762340"/>
              <a:ext cx="1105976" cy="133969"/>
              <a:chOff x="8183182" y="663852"/>
              <a:chExt cx="1475028" cy="178673"/>
            </a:xfrm>
          </p:grpSpPr>
          <p:grpSp>
            <p:nvGrpSpPr>
              <p:cNvPr id="1831" name="Google Shape;1831;p22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1832" name="Google Shape;1832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3" name="Google Shape;1833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4" name="Google Shape;1834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5" name="Google Shape;1835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6" name="Google Shape;1836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7" name="Google Shape;1837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8" name="Google Shape;1838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9" name="Google Shape;1839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0" name="Google Shape;1840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1" name="Google Shape;1841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42" name="Google Shape;1842;p22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1843" name="Google Shape;1843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4" name="Google Shape;1844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5" name="Google Shape;1845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6" name="Google Shape;1846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7" name="Google Shape;1847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8" name="Google Shape;1848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9" name="Google Shape;1849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0" name="Google Shape;1850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1" name="Google Shape;1851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2" name="Google Shape;1852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853" name="Google Shape;1853;p22"/>
          <p:cNvSpPr txBox="1"/>
          <p:nvPr>
            <p:ph idx="8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7">
    <p:spTree>
      <p:nvGrpSpPr>
        <p:cNvPr id="1854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5" name="Google Shape;1855;p2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856" name="Google Shape;1856;p23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3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3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3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3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3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3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3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3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4" name="Google Shape;1894;p23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95" name="Google Shape;1895;p23"/>
          <p:cNvSpPr txBox="1"/>
          <p:nvPr>
            <p:ph idx="2" type="title"/>
          </p:nvPr>
        </p:nvSpPr>
        <p:spPr>
          <a:xfrm>
            <a:off x="2152068" y="151281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96" name="Google Shape;1896;p23"/>
          <p:cNvSpPr txBox="1"/>
          <p:nvPr>
            <p:ph idx="1" type="subTitle"/>
          </p:nvPr>
        </p:nvSpPr>
        <p:spPr>
          <a:xfrm>
            <a:off x="1992918" y="191137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7" name="Google Shape;1897;p23"/>
          <p:cNvSpPr txBox="1"/>
          <p:nvPr>
            <p:ph idx="3" type="title"/>
          </p:nvPr>
        </p:nvSpPr>
        <p:spPr>
          <a:xfrm>
            <a:off x="2152068" y="2624681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98" name="Google Shape;1898;p23"/>
          <p:cNvSpPr txBox="1"/>
          <p:nvPr>
            <p:ph idx="4" type="subTitle"/>
          </p:nvPr>
        </p:nvSpPr>
        <p:spPr>
          <a:xfrm>
            <a:off x="1992918" y="301902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9" name="Google Shape;1899;p23"/>
          <p:cNvSpPr txBox="1"/>
          <p:nvPr>
            <p:ph idx="5" type="title"/>
          </p:nvPr>
        </p:nvSpPr>
        <p:spPr>
          <a:xfrm>
            <a:off x="6055343" y="2624681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0" name="Google Shape;1900;p23"/>
          <p:cNvSpPr txBox="1"/>
          <p:nvPr>
            <p:ph idx="6" type="subTitle"/>
          </p:nvPr>
        </p:nvSpPr>
        <p:spPr>
          <a:xfrm>
            <a:off x="5896193" y="3019032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1" name="Google Shape;1901;p23"/>
          <p:cNvSpPr txBox="1"/>
          <p:nvPr>
            <p:ph idx="7" type="title"/>
          </p:nvPr>
        </p:nvSpPr>
        <p:spPr>
          <a:xfrm>
            <a:off x="6055343" y="151281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2" name="Google Shape;1902;p23"/>
          <p:cNvSpPr txBox="1"/>
          <p:nvPr>
            <p:ph idx="8" type="subTitle"/>
          </p:nvPr>
        </p:nvSpPr>
        <p:spPr>
          <a:xfrm>
            <a:off x="5896193" y="191137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3" name="Google Shape;1903;p23"/>
          <p:cNvSpPr txBox="1"/>
          <p:nvPr>
            <p:ph idx="9" type="title"/>
          </p:nvPr>
        </p:nvSpPr>
        <p:spPr>
          <a:xfrm>
            <a:off x="2152068" y="373318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4" name="Google Shape;1904;p23"/>
          <p:cNvSpPr txBox="1"/>
          <p:nvPr>
            <p:ph idx="13" type="subTitle"/>
          </p:nvPr>
        </p:nvSpPr>
        <p:spPr>
          <a:xfrm>
            <a:off x="1992918" y="412667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5" name="Google Shape;1905;p23"/>
          <p:cNvSpPr txBox="1"/>
          <p:nvPr>
            <p:ph idx="14" type="title"/>
          </p:nvPr>
        </p:nvSpPr>
        <p:spPr>
          <a:xfrm>
            <a:off x="6055343" y="373318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6" name="Google Shape;1906;p23"/>
          <p:cNvSpPr txBox="1"/>
          <p:nvPr>
            <p:ph idx="15" type="subTitle"/>
          </p:nvPr>
        </p:nvSpPr>
        <p:spPr>
          <a:xfrm>
            <a:off x="5896193" y="4126677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7" name="Google Shape;1907;p23"/>
          <p:cNvSpPr/>
          <p:nvPr/>
        </p:nvSpPr>
        <p:spPr>
          <a:xfrm>
            <a:off x="1455" y="-8885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8" name="Google Shape;1908;p23"/>
          <p:cNvGrpSpPr/>
          <p:nvPr/>
        </p:nvGrpSpPr>
        <p:grpSpPr>
          <a:xfrm rot="-5400000">
            <a:off x="-146785" y="231721"/>
            <a:ext cx="883262" cy="242091"/>
            <a:chOff x="2300350" y="2601250"/>
            <a:chExt cx="2275275" cy="623625"/>
          </a:xfrm>
        </p:grpSpPr>
        <p:sp>
          <p:nvSpPr>
            <p:cNvPr id="1909" name="Google Shape;1909;p2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2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5" name="Google Shape;1915;p23"/>
          <p:cNvGrpSpPr/>
          <p:nvPr/>
        </p:nvGrpSpPr>
        <p:grpSpPr>
          <a:xfrm>
            <a:off x="1685767" y="463191"/>
            <a:ext cx="1105976" cy="133969"/>
            <a:chOff x="8183182" y="663852"/>
            <a:chExt cx="1475028" cy="178673"/>
          </a:xfrm>
        </p:grpSpPr>
        <p:grpSp>
          <p:nvGrpSpPr>
            <p:cNvPr id="1916" name="Google Shape;1916;p2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917" name="Google Shape;1917;p2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2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2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2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2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2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2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2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2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2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7" name="Google Shape;1927;p2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928" name="Google Shape;1928;p2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2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2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2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2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2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2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2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2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2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38" name="Google Shape;1938;p23"/>
          <p:cNvSpPr/>
          <p:nvPr/>
        </p:nvSpPr>
        <p:spPr>
          <a:xfrm flipH="1">
            <a:off x="8167370" y="7562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9" name="Google Shape;1939;p23"/>
          <p:cNvSpPr/>
          <p:nvPr/>
        </p:nvSpPr>
        <p:spPr>
          <a:xfrm flipH="1">
            <a:off x="7864270" y="4769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40" name="Google Shape;1940;p23"/>
          <p:cNvGrpSpPr/>
          <p:nvPr/>
        </p:nvGrpSpPr>
        <p:grpSpPr>
          <a:xfrm rot="5400000">
            <a:off x="6864300" y="-51175"/>
            <a:ext cx="98902" cy="553090"/>
            <a:chOff x="4898850" y="4820550"/>
            <a:chExt cx="98902" cy="553090"/>
          </a:xfrm>
        </p:grpSpPr>
        <p:sp>
          <p:nvSpPr>
            <p:cNvPr id="1941" name="Google Shape;1941;p2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2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2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2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2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6" name="Google Shape;1946;p23"/>
          <p:cNvGrpSpPr/>
          <p:nvPr/>
        </p:nvGrpSpPr>
        <p:grpSpPr>
          <a:xfrm rot="5400000">
            <a:off x="975" y="4180500"/>
            <a:ext cx="98902" cy="553090"/>
            <a:chOff x="4898850" y="4820550"/>
            <a:chExt cx="98902" cy="553090"/>
          </a:xfrm>
        </p:grpSpPr>
        <p:sp>
          <p:nvSpPr>
            <p:cNvPr id="1947" name="Google Shape;1947;p2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2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2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2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2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2" name="Google Shape;1952;p23"/>
          <p:cNvGrpSpPr/>
          <p:nvPr/>
        </p:nvGrpSpPr>
        <p:grpSpPr>
          <a:xfrm flipH="1">
            <a:off x="-799254" y="4748605"/>
            <a:ext cx="1823016" cy="196994"/>
            <a:chOff x="7857346" y="4002005"/>
            <a:chExt cx="1823016" cy="196994"/>
          </a:xfrm>
        </p:grpSpPr>
        <p:sp>
          <p:nvSpPr>
            <p:cNvPr id="1953" name="Google Shape;1953;p23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3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3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6" name="Google Shape;1956;p23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7" name="Google Shape;1957;p23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1958" name="Google Shape;1958;p23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3" name="Google Shape;1963;p23"/>
          <p:cNvGrpSpPr/>
          <p:nvPr/>
        </p:nvGrpSpPr>
        <p:grpSpPr>
          <a:xfrm>
            <a:off x="3945551" y="4775319"/>
            <a:ext cx="1252897" cy="51000"/>
            <a:chOff x="2915381" y="4104819"/>
            <a:chExt cx="1252897" cy="51000"/>
          </a:xfrm>
        </p:grpSpPr>
        <p:sp>
          <p:nvSpPr>
            <p:cNvPr id="1964" name="Google Shape;1964;p2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5">
    <p:spTree>
      <p:nvGrpSpPr>
        <p:cNvPr id="1978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9" name="Google Shape;1979;p2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980" name="Google Shape;1980;p24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4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4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4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4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4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4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4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4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4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4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4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4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4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4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4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4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4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4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4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4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4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4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4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4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4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4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4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4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4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4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4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4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4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4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4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4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24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8" name="Google Shape;2018;p24"/>
          <p:cNvGrpSpPr/>
          <p:nvPr/>
        </p:nvGrpSpPr>
        <p:grpSpPr>
          <a:xfrm>
            <a:off x="4674957" y="4956042"/>
            <a:ext cx="1520982" cy="302065"/>
            <a:chOff x="5642557" y="-150670"/>
            <a:chExt cx="1520982" cy="302065"/>
          </a:xfrm>
        </p:grpSpPr>
        <p:sp>
          <p:nvSpPr>
            <p:cNvPr id="2019" name="Google Shape;2019;p2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2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2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2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2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4" name="Google Shape;2024;p24"/>
          <p:cNvGrpSpPr/>
          <p:nvPr/>
        </p:nvGrpSpPr>
        <p:grpSpPr>
          <a:xfrm rot="5400000">
            <a:off x="85100" y="2306825"/>
            <a:ext cx="98902" cy="553090"/>
            <a:chOff x="4898850" y="4820550"/>
            <a:chExt cx="98902" cy="553090"/>
          </a:xfrm>
        </p:grpSpPr>
        <p:sp>
          <p:nvSpPr>
            <p:cNvPr id="2025" name="Google Shape;2025;p24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24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24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4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4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0" name="Google Shape;2030;p24"/>
          <p:cNvGrpSpPr/>
          <p:nvPr/>
        </p:nvGrpSpPr>
        <p:grpSpPr>
          <a:xfrm>
            <a:off x="-1744592" y="3592129"/>
            <a:ext cx="2297800" cy="347400"/>
            <a:chOff x="-1439792" y="3592129"/>
            <a:chExt cx="2297800" cy="347400"/>
          </a:xfrm>
        </p:grpSpPr>
        <p:sp>
          <p:nvSpPr>
            <p:cNvPr id="2031" name="Google Shape;2031;p24"/>
            <p:cNvSpPr/>
            <p:nvPr/>
          </p:nvSpPr>
          <p:spPr>
            <a:xfrm>
              <a:off x="-1439792" y="38714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4"/>
            <p:cNvSpPr/>
            <p:nvPr/>
          </p:nvSpPr>
          <p:spPr>
            <a:xfrm>
              <a:off x="-1136692" y="35921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3" name="Google Shape;2033;p24"/>
          <p:cNvSpPr/>
          <p:nvPr/>
        </p:nvSpPr>
        <p:spPr>
          <a:xfrm rot="10800000">
            <a:off x="414162" y="44656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4" name="Google Shape;2034;p24"/>
          <p:cNvGrpSpPr/>
          <p:nvPr/>
        </p:nvGrpSpPr>
        <p:grpSpPr>
          <a:xfrm>
            <a:off x="-222733" y="225814"/>
            <a:ext cx="1507157" cy="586800"/>
            <a:chOff x="-222733" y="225814"/>
            <a:chExt cx="1507157" cy="586800"/>
          </a:xfrm>
        </p:grpSpPr>
        <p:sp>
          <p:nvSpPr>
            <p:cNvPr id="2035" name="Google Shape;2035;p24"/>
            <p:cNvSpPr/>
            <p:nvPr/>
          </p:nvSpPr>
          <p:spPr>
            <a:xfrm rot="-5400000">
              <a:off x="348812" y="-122999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36" name="Google Shape;2036;p24"/>
            <p:cNvGrpSpPr/>
            <p:nvPr/>
          </p:nvGrpSpPr>
          <p:grpSpPr>
            <a:xfrm>
              <a:off x="-222733" y="452241"/>
              <a:ext cx="1105976" cy="133969"/>
              <a:chOff x="8183182" y="663852"/>
              <a:chExt cx="1475028" cy="178673"/>
            </a:xfrm>
          </p:grpSpPr>
          <p:grpSp>
            <p:nvGrpSpPr>
              <p:cNvPr id="2037" name="Google Shape;2037;p24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038" name="Google Shape;2038;p24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9" name="Google Shape;2039;p24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0" name="Google Shape;2040;p24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1" name="Google Shape;2041;p24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2" name="Google Shape;2042;p24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3" name="Google Shape;2043;p24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4" name="Google Shape;2044;p24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5" name="Google Shape;2045;p24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6" name="Google Shape;2046;p24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7" name="Google Shape;2047;p24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48" name="Google Shape;2048;p24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049" name="Google Shape;2049;p24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0" name="Google Shape;2050;p24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" name="Google Shape;2051;p24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" name="Google Shape;2052;p24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" name="Google Shape;2053;p24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" name="Google Shape;2054;p24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" name="Google Shape;2055;p24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6" name="Google Shape;2056;p24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7" name="Google Shape;2057;p24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" name="Google Shape;2058;p24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059" name="Google Shape;2059;p24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0" name="Google Shape;2060;p24"/>
          <p:cNvGrpSpPr/>
          <p:nvPr/>
        </p:nvGrpSpPr>
        <p:grpSpPr>
          <a:xfrm>
            <a:off x="8041407" y="183762"/>
            <a:ext cx="1520982" cy="302065"/>
            <a:chOff x="5642557" y="-150670"/>
            <a:chExt cx="1520982" cy="302065"/>
          </a:xfrm>
        </p:grpSpPr>
        <p:sp>
          <p:nvSpPr>
            <p:cNvPr id="2061" name="Google Shape;2061;p2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6" name="Google Shape;2066;p24"/>
          <p:cNvGrpSpPr/>
          <p:nvPr/>
        </p:nvGrpSpPr>
        <p:grpSpPr>
          <a:xfrm rot="5400000">
            <a:off x="8360264" y="2845229"/>
            <a:ext cx="883262" cy="242091"/>
            <a:chOff x="2300350" y="2601250"/>
            <a:chExt cx="2275275" cy="623625"/>
          </a:xfrm>
        </p:grpSpPr>
        <p:sp>
          <p:nvSpPr>
            <p:cNvPr id="2067" name="Google Shape;2067;p24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4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4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4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4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4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3" name="Google Shape;2073;p24"/>
          <p:cNvGrpSpPr/>
          <p:nvPr/>
        </p:nvGrpSpPr>
        <p:grpSpPr>
          <a:xfrm>
            <a:off x="8267392" y="4678866"/>
            <a:ext cx="1105976" cy="133969"/>
            <a:chOff x="8183182" y="663852"/>
            <a:chExt cx="1475028" cy="178673"/>
          </a:xfrm>
        </p:grpSpPr>
        <p:grpSp>
          <p:nvGrpSpPr>
            <p:cNvPr id="2074" name="Google Shape;2074;p2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075" name="Google Shape;2075;p2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2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2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2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2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2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2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2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2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2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5" name="Google Shape;2085;p2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086" name="Google Shape;2086;p2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2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2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2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2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2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2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2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2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2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96" name="Google Shape;2096;p24"/>
          <p:cNvGrpSpPr/>
          <p:nvPr/>
        </p:nvGrpSpPr>
        <p:grpSpPr>
          <a:xfrm>
            <a:off x="5023301" y="238994"/>
            <a:ext cx="1252897" cy="51000"/>
            <a:chOff x="2915381" y="4104819"/>
            <a:chExt cx="1252897" cy="51000"/>
          </a:xfrm>
        </p:grpSpPr>
        <p:sp>
          <p:nvSpPr>
            <p:cNvPr id="2097" name="Google Shape;2097;p2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1" name="Google Shape;2111;p24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4">
    <p:spTree>
      <p:nvGrpSpPr>
        <p:cNvPr id="2112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3" name="Google Shape;2113;p2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114" name="Google Shape;2114;p25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5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5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5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5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5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5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5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25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5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5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5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5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5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5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5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5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5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5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5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5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5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5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5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5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5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5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5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5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5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5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5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5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5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5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5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5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5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2" name="Google Shape;2152;p25"/>
          <p:cNvSpPr/>
          <p:nvPr/>
        </p:nvSpPr>
        <p:spPr>
          <a:xfrm rot="-5400000">
            <a:off x="120212" y="7293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25"/>
          <p:cNvGrpSpPr/>
          <p:nvPr/>
        </p:nvGrpSpPr>
        <p:grpSpPr>
          <a:xfrm rot="5400000">
            <a:off x="85100" y="3657925"/>
            <a:ext cx="98902" cy="553090"/>
            <a:chOff x="4898850" y="4820550"/>
            <a:chExt cx="98902" cy="553090"/>
          </a:xfrm>
        </p:grpSpPr>
        <p:sp>
          <p:nvSpPr>
            <p:cNvPr id="2154" name="Google Shape;2154;p2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9" name="Google Shape;2159;p25"/>
          <p:cNvGrpSpPr/>
          <p:nvPr/>
        </p:nvGrpSpPr>
        <p:grpSpPr>
          <a:xfrm flipH="1">
            <a:off x="-538592" y="566830"/>
            <a:ext cx="1823016" cy="296643"/>
            <a:chOff x="7857346" y="3902355"/>
            <a:chExt cx="1823016" cy="296643"/>
          </a:xfrm>
        </p:grpSpPr>
        <p:sp>
          <p:nvSpPr>
            <p:cNvPr id="2160" name="Google Shape;2160;p25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5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5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5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5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5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6" name="Google Shape;2166;p25"/>
          <p:cNvGrpSpPr/>
          <p:nvPr/>
        </p:nvGrpSpPr>
        <p:grpSpPr>
          <a:xfrm rot="5400000">
            <a:off x="4799100" y="4593800"/>
            <a:ext cx="98902" cy="553090"/>
            <a:chOff x="4898850" y="4820550"/>
            <a:chExt cx="98902" cy="553090"/>
          </a:xfrm>
        </p:grpSpPr>
        <p:sp>
          <p:nvSpPr>
            <p:cNvPr id="2167" name="Google Shape;2167;p2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2" name="Google Shape;2172;p25"/>
          <p:cNvGrpSpPr/>
          <p:nvPr/>
        </p:nvGrpSpPr>
        <p:grpSpPr>
          <a:xfrm>
            <a:off x="432919" y="4756119"/>
            <a:ext cx="1105976" cy="133969"/>
            <a:chOff x="8183182" y="663852"/>
            <a:chExt cx="1475028" cy="178673"/>
          </a:xfrm>
        </p:grpSpPr>
        <p:grpSp>
          <p:nvGrpSpPr>
            <p:cNvPr id="2173" name="Google Shape;2173;p25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174" name="Google Shape;2174;p2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2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2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2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2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2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2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2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2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2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84" name="Google Shape;2184;p25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185" name="Google Shape;2185;p2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2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2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2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2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2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2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2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2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2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95" name="Google Shape;2195;p25"/>
          <p:cNvSpPr/>
          <p:nvPr/>
        </p:nvSpPr>
        <p:spPr>
          <a:xfrm rot="5400000">
            <a:off x="8279899" y="422812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6" name="Google Shape;2196;p25"/>
          <p:cNvSpPr/>
          <p:nvPr/>
        </p:nvSpPr>
        <p:spPr>
          <a:xfrm>
            <a:off x="8161612" y="-34880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97" name="Google Shape;2197;p25"/>
          <p:cNvGrpSpPr/>
          <p:nvPr/>
        </p:nvGrpSpPr>
        <p:grpSpPr>
          <a:xfrm>
            <a:off x="8395576" y="4749303"/>
            <a:ext cx="883262" cy="242091"/>
            <a:chOff x="2300350" y="2601250"/>
            <a:chExt cx="2275275" cy="623625"/>
          </a:xfrm>
        </p:grpSpPr>
        <p:sp>
          <p:nvSpPr>
            <p:cNvPr id="2198" name="Google Shape;2198;p2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4" name="Google Shape;2204;p25"/>
          <p:cNvGrpSpPr/>
          <p:nvPr/>
        </p:nvGrpSpPr>
        <p:grpSpPr>
          <a:xfrm>
            <a:off x="5989113" y="235761"/>
            <a:ext cx="1252897" cy="51000"/>
            <a:chOff x="2915381" y="4104819"/>
            <a:chExt cx="1252897" cy="51000"/>
          </a:xfrm>
        </p:grpSpPr>
        <p:sp>
          <p:nvSpPr>
            <p:cNvPr id="2205" name="Google Shape;2205;p25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5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5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5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5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5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5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5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25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25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5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5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5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5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9" name="Google Shape;2219;p25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85725" rotWithShape="0" algn="bl">
              <a:schemeClr val="accent2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1">
    <p:spTree>
      <p:nvGrpSpPr>
        <p:cNvPr id="2220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1" name="Google Shape;2221;p2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222" name="Google Shape;2222;p26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6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6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6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6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6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6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6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6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26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26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6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6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6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6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6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6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6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6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6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6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6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6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6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6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6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6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6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6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6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6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6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6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6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6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6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6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6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0" name="Google Shape;2260;p26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61" name="Google Shape;2261;p26"/>
          <p:cNvSpPr txBox="1"/>
          <p:nvPr>
            <p:ph idx="2" type="title"/>
          </p:nvPr>
        </p:nvSpPr>
        <p:spPr>
          <a:xfrm>
            <a:off x="841275" y="2611096"/>
            <a:ext cx="20406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62" name="Google Shape;2262;p26"/>
          <p:cNvSpPr txBox="1"/>
          <p:nvPr>
            <p:ph idx="1" type="subTitle"/>
          </p:nvPr>
        </p:nvSpPr>
        <p:spPr>
          <a:xfrm>
            <a:off x="841275" y="3019695"/>
            <a:ext cx="2040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3" name="Google Shape;2263;p26"/>
          <p:cNvSpPr txBox="1"/>
          <p:nvPr>
            <p:ph hasCustomPrompt="1" idx="3" type="title"/>
          </p:nvPr>
        </p:nvSpPr>
        <p:spPr>
          <a:xfrm>
            <a:off x="744825" y="1668255"/>
            <a:ext cx="2233500" cy="788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64" name="Google Shape;2264;p26"/>
          <p:cNvSpPr txBox="1"/>
          <p:nvPr>
            <p:ph idx="4" type="title"/>
          </p:nvPr>
        </p:nvSpPr>
        <p:spPr>
          <a:xfrm>
            <a:off x="3551593" y="2972975"/>
            <a:ext cx="20406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65" name="Google Shape;2265;p26"/>
          <p:cNvSpPr txBox="1"/>
          <p:nvPr>
            <p:ph idx="5" type="subTitle"/>
          </p:nvPr>
        </p:nvSpPr>
        <p:spPr>
          <a:xfrm>
            <a:off x="3551593" y="3381574"/>
            <a:ext cx="2040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6" name="Google Shape;2266;p26"/>
          <p:cNvSpPr txBox="1"/>
          <p:nvPr>
            <p:ph hasCustomPrompt="1" idx="6" type="title"/>
          </p:nvPr>
        </p:nvSpPr>
        <p:spPr>
          <a:xfrm>
            <a:off x="3455143" y="2030134"/>
            <a:ext cx="2233500" cy="788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67" name="Google Shape;2267;p26"/>
          <p:cNvSpPr txBox="1"/>
          <p:nvPr>
            <p:ph idx="7" type="title"/>
          </p:nvPr>
        </p:nvSpPr>
        <p:spPr>
          <a:xfrm>
            <a:off x="6261925" y="2611096"/>
            <a:ext cx="20406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68" name="Google Shape;2268;p26"/>
          <p:cNvSpPr txBox="1"/>
          <p:nvPr>
            <p:ph idx="8" type="subTitle"/>
          </p:nvPr>
        </p:nvSpPr>
        <p:spPr>
          <a:xfrm>
            <a:off x="6261925" y="3019695"/>
            <a:ext cx="2040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9" name="Google Shape;2269;p26"/>
          <p:cNvSpPr txBox="1"/>
          <p:nvPr>
            <p:ph hasCustomPrompt="1" idx="9" type="title"/>
          </p:nvPr>
        </p:nvSpPr>
        <p:spPr>
          <a:xfrm>
            <a:off x="6165475" y="1668255"/>
            <a:ext cx="2233500" cy="788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2270" name="Google Shape;2270;p26"/>
          <p:cNvGrpSpPr/>
          <p:nvPr/>
        </p:nvGrpSpPr>
        <p:grpSpPr>
          <a:xfrm>
            <a:off x="-11" y="4335989"/>
            <a:ext cx="1284435" cy="586800"/>
            <a:chOff x="-11" y="4335989"/>
            <a:chExt cx="1284435" cy="586800"/>
          </a:xfrm>
        </p:grpSpPr>
        <p:sp>
          <p:nvSpPr>
            <p:cNvPr id="2271" name="Google Shape;2271;p26"/>
            <p:cNvSpPr/>
            <p:nvPr/>
          </p:nvSpPr>
          <p:spPr>
            <a:xfrm rot="-5400000">
              <a:off x="348812" y="39871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2" name="Google Shape;2272;p26"/>
            <p:cNvGrpSpPr/>
            <p:nvPr/>
          </p:nvGrpSpPr>
          <p:grpSpPr>
            <a:xfrm rot="10800000">
              <a:off x="-11" y="4508353"/>
              <a:ext cx="883262" cy="242091"/>
              <a:chOff x="2300350" y="2601250"/>
              <a:chExt cx="2275275" cy="623625"/>
            </a:xfrm>
          </p:grpSpPr>
          <p:sp>
            <p:nvSpPr>
              <p:cNvPr id="2273" name="Google Shape;2273;p26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26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26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26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26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26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79" name="Google Shape;2279;p26"/>
          <p:cNvGrpSpPr/>
          <p:nvPr/>
        </p:nvGrpSpPr>
        <p:grpSpPr>
          <a:xfrm>
            <a:off x="1398057" y="-114308"/>
            <a:ext cx="1520982" cy="302065"/>
            <a:chOff x="5642557" y="-150670"/>
            <a:chExt cx="1520982" cy="302065"/>
          </a:xfrm>
        </p:grpSpPr>
        <p:sp>
          <p:nvSpPr>
            <p:cNvPr id="2280" name="Google Shape;2280;p26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5" name="Google Shape;2285;p26"/>
          <p:cNvGrpSpPr/>
          <p:nvPr/>
        </p:nvGrpSpPr>
        <p:grpSpPr>
          <a:xfrm rot="5400000">
            <a:off x="85100" y="1523550"/>
            <a:ext cx="98902" cy="553090"/>
            <a:chOff x="4898850" y="4820550"/>
            <a:chExt cx="98902" cy="553090"/>
          </a:xfrm>
        </p:grpSpPr>
        <p:sp>
          <p:nvSpPr>
            <p:cNvPr id="2286" name="Google Shape;2286;p26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1" name="Google Shape;2291;p26"/>
          <p:cNvSpPr/>
          <p:nvPr/>
        </p:nvSpPr>
        <p:spPr>
          <a:xfrm>
            <a:off x="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2" name="Google Shape;2292;p26"/>
          <p:cNvSpPr/>
          <p:nvPr/>
        </p:nvSpPr>
        <p:spPr>
          <a:xfrm>
            <a:off x="-1281605" y="3790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3" name="Google Shape;2293;p26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4" name="Google Shape;2294;p2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95" name="Google Shape;2295;p26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2296" name="Google Shape;2296;p26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1" name="Google Shape;2301;p26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2302" name="Google Shape;2302;p26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6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6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2">
    <p:spTree>
      <p:nvGrpSpPr>
        <p:cNvPr id="2307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8" name="Google Shape;2308;p2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309" name="Google Shape;2309;p27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7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7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7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7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7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7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7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7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7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7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7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7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7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7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7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7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7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7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7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7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7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7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7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7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7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7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7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7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7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7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7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7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7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7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7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7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7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47" name="Google Shape;2347;p27"/>
          <p:cNvSpPr txBox="1"/>
          <p:nvPr>
            <p:ph type="title"/>
          </p:nvPr>
        </p:nvSpPr>
        <p:spPr>
          <a:xfrm>
            <a:off x="2335650" y="758125"/>
            <a:ext cx="4472700" cy="9555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7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48" name="Google Shape;2348;p27"/>
          <p:cNvSpPr txBox="1"/>
          <p:nvPr>
            <p:ph idx="1" type="subTitle"/>
          </p:nvPr>
        </p:nvSpPr>
        <p:spPr>
          <a:xfrm>
            <a:off x="2335650" y="1667300"/>
            <a:ext cx="4472700" cy="11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9" name="Google Shape;2349;p27"/>
          <p:cNvSpPr txBox="1"/>
          <p:nvPr/>
        </p:nvSpPr>
        <p:spPr>
          <a:xfrm>
            <a:off x="2532450" y="3327757"/>
            <a:ext cx="40791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rPr>
              <a:t>Credits:</a:t>
            </a:r>
            <a:r>
              <a:rPr lang="en"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rPr lang="en" sz="1200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This presentation template was created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, including icons, infographics &amp; images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2350" name="Google Shape;2350;p27"/>
          <p:cNvSpPr/>
          <p:nvPr/>
        </p:nvSpPr>
        <p:spPr>
          <a:xfrm rot="10800000">
            <a:off x="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51" name="Google Shape;2351;p27"/>
          <p:cNvGrpSpPr/>
          <p:nvPr/>
        </p:nvGrpSpPr>
        <p:grpSpPr>
          <a:xfrm>
            <a:off x="-11" y="606814"/>
            <a:ext cx="1284435" cy="586800"/>
            <a:chOff x="-11" y="606814"/>
            <a:chExt cx="1284435" cy="586800"/>
          </a:xfrm>
        </p:grpSpPr>
        <p:sp>
          <p:nvSpPr>
            <p:cNvPr id="2352" name="Google Shape;2352;p27"/>
            <p:cNvSpPr/>
            <p:nvPr/>
          </p:nvSpPr>
          <p:spPr>
            <a:xfrm rot="-5400000">
              <a:off x="348812" y="2580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53" name="Google Shape;2353;p27"/>
            <p:cNvGrpSpPr/>
            <p:nvPr/>
          </p:nvGrpSpPr>
          <p:grpSpPr>
            <a:xfrm rot="10800000">
              <a:off x="-11" y="779178"/>
              <a:ext cx="883262" cy="242091"/>
              <a:chOff x="2300350" y="2601250"/>
              <a:chExt cx="2275275" cy="623625"/>
            </a:xfrm>
          </p:grpSpPr>
          <p:sp>
            <p:nvSpPr>
              <p:cNvPr id="2354" name="Google Shape;2354;p27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27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27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27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27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27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60" name="Google Shape;2360;p27"/>
          <p:cNvGrpSpPr/>
          <p:nvPr/>
        </p:nvGrpSpPr>
        <p:grpSpPr>
          <a:xfrm>
            <a:off x="2618882" y="4981392"/>
            <a:ext cx="1520982" cy="302065"/>
            <a:chOff x="5642557" y="-150670"/>
            <a:chExt cx="1520982" cy="302065"/>
          </a:xfrm>
        </p:grpSpPr>
        <p:sp>
          <p:nvSpPr>
            <p:cNvPr id="2361" name="Google Shape;2361;p2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6" name="Google Shape;2366;p27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2367" name="Google Shape;2367;p27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7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7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7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7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2" name="Google Shape;2372;p27"/>
          <p:cNvGrpSpPr/>
          <p:nvPr/>
        </p:nvGrpSpPr>
        <p:grpSpPr>
          <a:xfrm>
            <a:off x="-1414555" y="2830129"/>
            <a:ext cx="2297800" cy="347400"/>
            <a:chOff x="-1414555" y="2830129"/>
            <a:chExt cx="2297800" cy="347400"/>
          </a:xfrm>
        </p:grpSpPr>
        <p:sp>
          <p:nvSpPr>
            <p:cNvPr id="2373" name="Google Shape;2373;p27"/>
            <p:cNvSpPr/>
            <p:nvPr/>
          </p:nvSpPr>
          <p:spPr>
            <a:xfrm>
              <a:off x="-1414555" y="31094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7"/>
            <p:cNvSpPr/>
            <p:nvPr/>
          </p:nvSpPr>
          <p:spPr>
            <a:xfrm>
              <a:off x="-1111455" y="28301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5" name="Google Shape;2375;p27"/>
          <p:cNvGrpSpPr/>
          <p:nvPr/>
        </p:nvGrpSpPr>
        <p:grpSpPr>
          <a:xfrm flipH="1">
            <a:off x="-529079" y="4313280"/>
            <a:ext cx="1823016" cy="196994"/>
            <a:chOff x="7857346" y="4002005"/>
            <a:chExt cx="1823016" cy="196994"/>
          </a:xfrm>
        </p:grpSpPr>
        <p:sp>
          <p:nvSpPr>
            <p:cNvPr id="2376" name="Google Shape;2376;p27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7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7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9" name="Google Shape;2379;p27"/>
          <p:cNvSpPr/>
          <p:nvPr/>
        </p:nvSpPr>
        <p:spPr>
          <a:xfrm rot="5400000">
            <a:off x="8208384" y="388567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0" name="Google Shape;2380;p27"/>
          <p:cNvGrpSpPr/>
          <p:nvPr/>
        </p:nvGrpSpPr>
        <p:grpSpPr>
          <a:xfrm>
            <a:off x="5202992" y="4687341"/>
            <a:ext cx="1105976" cy="133969"/>
            <a:chOff x="8183182" y="663852"/>
            <a:chExt cx="1475028" cy="178673"/>
          </a:xfrm>
        </p:grpSpPr>
        <p:grpSp>
          <p:nvGrpSpPr>
            <p:cNvPr id="2381" name="Google Shape;2381;p2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382" name="Google Shape;2382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3" name="Google Shape;2383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2" name="Google Shape;2392;p2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393" name="Google Shape;2393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1" name="Google Shape;2401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03" name="Google Shape;2403;p27"/>
          <p:cNvSpPr/>
          <p:nvPr/>
        </p:nvSpPr>
        <p:spPr>
          <a:xfrm rot="10800000">
            <a:off x="8027645" y="21741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04" name="Google Shape;2404;p27"/>
          <p:cNvGrpSpPr/>
          <p:nvPr/>
        </p:nvGrpSpPr>
        <p:grpSpPr>
          <a:xfrm rot="-5400000">
            <a:off x="7172708" y="384980"/>
            <a:ext cx="1823016" cy="296643"/>
            <a:chOff x="7857346" y="3902355"/>
            <a:chExt cx="1823016" cy="296643"/>
          </a:xfrm>
        </p:grpSpPr>
        <p:sp>
          <p:nvSpPr>
            <p:cNvPr id="2405" name="Google Shape;2405;p27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7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7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7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7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7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1" name="Google Shape;2411;p27"/>
          <p:cNvGrpSpPr/>
          <p:nvPr/>
        </p:nvGrpSpPr>
        <p:grpSpPr>
          <a:xfrm>
            <a:off x="8267392" y="2926266"/>
            <a:ext cx="1105976" cy="133969"/>
            <a:chOff x="8183182" y="663852"/>
            <a:chExt cx="1475028" cy="178673"/>
          </a:xfrm>
        </p:grpSpPr>
        <p:grpSp>
          <p:nvGrpSpPr>
            <p:cNvPr id="2412" name="Google Shape;2412;p2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413" name="Google Shape;2413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23" name="Google Shape;2423;p2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424" name="Google Shape;2424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34" name="Google Shape;2434;p27"/>
          <p:cNvGrpSpPr/>
          <p:nvPr/>
        </p:nvGrpSpPr>
        <p:grpSpPr>
          <a:xfrm>
            <a:off x="2360001" y="376081"/>
            <a:ext cx="1252897" cy="51000"/>
            <a:chOff x="2915381" y="4104819"/>
            <a:chExt cx="1252897" cy="51000"/>
          </a:xfrm>
        </p:grpSpPr>
        <p:sp>
          <p:nvSpPr>
            <p:cNvPr id="2435" name="Google Shape;2435;p2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2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2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3">
    <p:spTree>
      <p:nvGrpSpPr>
        <p:cNvPr id="2449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0" name="Google Shape;2450;p2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451" name="Google Shape;2451;p28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9" name="Google Shape;2489;p28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2490" name="Google Shape;2490;p28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5" name="Google Shape;2495;p28"/>
          <p:cNvGrpSpPr/>
          <p:nvPr/>
        </p:nvGrpSpPr>
        <p:grpSpPr>
          <a:xfrm flipH="1">
            <a:off x="-839729" y="2843530"/>
            <a:ext cx="1823016" cy="196994"/>
            <a:chOff x="7857346" y="4002005"/>
            <a:chExt cx="1823016" cy="196994"/>
          </a:xfrm>
        </p:grpSpPr>
        <p:sp>
          <p:nvSpPr>
            <p:cNvPr id="2496" name="Google Shape;2496;p28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9" name="Google Shape;2499;p28"/>
          <p:cNvSpPr/>
          <p:nvPr/>
        </p:nvSpPr>
        <p:spPr>
          <a:xfrm rot="5400000">
            <a:off x="8206149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0" name="Google Shape;2500;p28"/>
          <p:cNvSpPr/>
          <p:nvPr/>
        </p:nvSpPr>
        <p:spPr>
          <a:xfrm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1" name="Google Shape;2501;p28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2502" name="Google Shape;2502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503" name="Google Shape;2503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3" name="Google Shape;2513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514" name="Google Shape;2514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24" name="Google Shape;2524;p28"/>
          <p:cNvGrpSpPr/>
          <p:nvPr/>
        </p:nvGrpSpPr>
        <p:grpSpPr>
          <a:xfrm flipH="1">
            <a:off x="4834557" y="-107958"/>
            <a:ext cx="1520982" cy="302065"/>
            <a:chOff x="5642557" y="-150670"/>
            <a:chExt cx="1520982" cy="302065"/>
          </a:xfrm>
        </p:grpSpPr>
        <p:sp>
          <p:nvSpPr>
            <p:cNvPr id="2525" name="Google Shape;2525;p2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2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2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2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2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0" name="Google Shape;2530;p28"/>
          <p:cNvGrpSpPr/>
          <p:nvPr/>
        </p:nvGrpSpPr>
        <p:grpSpPr>
          <a:xfrm>
            <a:off x="635870" y="-1455296"/>
            <a:ext cx="347400" cy="2297800"/>
            <a:chOff x="6420895" y="-1455296"/>
            <a:chExt cx="347400" cy="2297800"/>
          </a:xfrm>
        </p:grpSpPr>
        <p:sp>
          <p:nvSpPr>
            <p:cNvPr id="2531" name="Google Shape;2531;p28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28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3" name="Google Shape;2533;p28"/>
          <p:cNvSpPr/>
          <p:nvPr/>
        </p:nvSpPr>
        <p:spPr>
          <a:xfrm rot="-5400000">
            <a:off x="348812" y="420768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4" name="Google Shape;2534;p28"/>
          <p:cNvGrpSpPr/>
          <p:nvPr/>
        </p:nvGrpSpPr>
        <p:grpSpPr>
          <a:xfrm>
            <a:off x="333809" y="4164674"/>
            <a:ext cx="302065" cy="1520982"/>
            <a:chOff x="-108754" y="2690919"/>
            <a:chExt cx="302065" cy="1520982"/>
          </a:xfrm>
        </p:grpSpPr>
        <p:sp>
          <p:nvSpPr>
            <p:cNvPr id="2535" name="Google Shape;2535;p28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28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0" name="Google Shape;2540;p28"/>
          <p:cNvGrpSpPr/>
          <p:nvPr/>
        </p:nvGrpSpPr>
        <p:grpSpPr>
          <a:xfrm>
            <a:off x="8490114" y="2144503"/>
            <a:ext cx="883262" cy="242091"/>
            <a:chOff x="2300350" y="2601250"/>
            <a:chExt cx="2275275" cy="623625"/>
          </a:xfrm>
        </p:grpSpPr>
        <p:sp>
          <p:nvSpPr>
            <p:cNvPr id="2541" name="Google Shape;2541;p2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2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2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2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2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2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2">
    <p:spTree>
      <p:nvGrpSpPr>
        <p:cNvPr id="2547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8" name="Google Shape;2548;p2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549" name="Google Shape;2549;p29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7" name="Google Shape;2587;p29"/>
          <p:cNvGrpSpPr/>
          <p:nvPr/>
        </p:nvGrpSpPr>
        <p:grpSpPr>
          <a:xfrm rot="5400000">
            <a:off x="85100" y="782825"/>
            <a:ext cx="98902" cy="553090"/>
            <a:chOff x="4898850" y="4820550"/>
            <a:chExt cx="98902" cy="553090"/>
          </a:xfrm>
        </p:grpSpPr>
        <p:sp>
          <p:nvSpPr>
            <p:cNvPr id="2588" name="Google Shape;2588;p2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3" name="Google Shape;2593;p29"/>
          <p:cNvGrpSpPr/>
          <p:nvPr/>
        </p:nvGrpSpPr>
        <p:grpSpPr>
          <a:xfrm>
            <a:off x="-1414555" y="1991929"/>
            <a:ext cx="2297800" cy="347400"/>
            <a:chOff x="-1414555" y="3058729"/>
            <a:chExt cx="2297800" cy="347400"/>
          </a:xfrm>
        </p:grpSpPr>
        <p:sp>
          <p:nvSpPr>
            <p:cNvPr id="2594" name="Google Shape;2594;p29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6" name="Google Shape;2596;p29"/>
          <p:cNvGrpSpPr/>
          <p:nvPr/>
        </p:nvGrpSpPr>
        <p:grpSpPr>
          <a:xfrm flipH="1">
            <a:off x="-799254" y="3300805"/>
            <a:ext cx="1823016" cy="196994"/>
            <a:chOff x="7857346" y="4002005"/>
            <a:chExt cx="1823016" cy="196994"/>
          </a:xfrm>
        </p:grpSpPr>
        <p:sp>
          <p:nvSpPr>
            <p:cNvPr id="2597" name="Google Shape;2597;p29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0" name="Google Shape;2600;p29"/>
          <p:cNvSpPr/>
          <p:nvPr/>
        </p:nvSpPr>
        <p:spPr>
          <a:xfrm rot="5400000">
            <a:off x="8204801" y="-34943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1" name="Google Shape;2601;p29"/>
          <p:cNvSpPr/>
          <p:nvPr/>
        </p:nvSpPr>
        <p:spPr>
          <a:xfrm rot="10800000">
            <a:off x="7736612" y="439283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2" name="Google Shape;2602;p29"/>
          <p:cNvGrpSpPr/>
          <p:nvPr/>
        </p:nvGrpSpPr>
        <p:grpSpPr>
          <a:xfrm rot="5400000">
            <a:off x="8288664" y="2674962"/>
            <a:ext cx="883262" cy="242091"/>
            <a:chOff x="2300350" y="2601250"/>
            <a:chExt cx="2275275" cy="623625"/>
          </a:xfrm>
        </p:grpSpPr>
        <p:sp>
          <p:nvSpPr>
            <p:cNvPr id="2603" name="Google Shape;2603;p29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9" name="Google Shape;2609;p29"/>
          <p:cNvGrpSpPr/>
          <p:nvPr/>
        </p:nvGrpSpPr>
        <p:grpSpPr>
          <a:xfrm>
            <a:off x="8533046" y="-288388"/>
            <a:ext cx="302065" cy="1520982"/>
            <a:chOff x="-108754" y="2690919"/>
            <a:chExt cx="302065" cy="1520982"/>
          </a:xfrm>
        </p:grpSpPr>
        <p:sp>
          <p:nvSpPr>
            <p:cNvPr id="2610" name="Google Shape;2610;p29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5" name="Google Shape;2615;p29"/>
          <p:cNvGrpSpPr/>
          <p:nvPr/>
        </p:nvGrpSpPr>
        <p:grpSpPr>
          <a:xfrm>
            <a:off x="1176957" y="-107958"/>
            <a:ext cx="1520982" cy="302065"/>
            <a:chOff x="5642557" y="-150670"/>
            <a:chExt cx="1520982" cy="302065"/>
          </a:xfrm>
        </p:grpSpPr>
        <p:sp>
          <p:nvSpPr>
            <p:cNvPr id="2616" name="Google Shape;2616;p29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1" name="Google Shape;2621;p29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2622" name="Google Shape;2622;p29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4" name="Google Shape;2624;p29"/>
          <p:cNvGrpSpPr/>
          <p:nvPr/>
        </p:nvGrpSpPr>
        <p:grpSpPr>
          <a:xfrm>
            <a:off x="-222733" y="4310689"/>
            <a:ext cx="1507157" cy="586800"/>
            <a:chOff x="-222733" y="4310689"/>
            <a:chExt cx="1507157" cy="586800"/>
          </a:xfrm>
        </p:grpSpPr>
        <p:sp>
          <p:nvSpPr>
            <p:cNvPr id="2625" name="Google Shape;2625;p29"/>
            <p:cNvSpPr/>
            <p:nvPr/>
          </p:nvSpPr>
          <p:spPr>
            <a:xfrm rot="-5400000">
              <a:off x="348812" y="39618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26" name="Google Shape;2626;p29"/>
            <p:cNvGrpSpPr/>
            <p:nvPr/>
          </p:nvGrpSpPr>
          <p:grpSpPr>
            <a:xfrm>
              <a:off x="-222733" y="4537116"/>
              <a:ext cx="1105976" cy="133969"/>
              <a:chOff x="8183182" y="663852"/>
              <a:chExt cx="1475028" cy="178673"/>
            </a:xfrm>
          </p:grpSpPr>
          <p:grpSp>
            <p:nvGrpSpPr>
              <p:cNvPr id="2627" name="Google Shape;2627;p29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628" name="Google Shape;2628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9" name="Google Shape;2629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0" name="Google Shape;2630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1" name="Google Shape;2631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" name="Google Shape;2632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" name="Google Shape;2633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" name="Google Shape;2634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" name="Google Shape;2635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" name="Google Shape;2636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" name="Google Shape;2637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38" name="Google Shape;2638;p29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639" name="Google Shape;2639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" name="Google Shape;2640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" name="Google Shape;2641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" name="Google Shape;2642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" name="Google Shape;2643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" name="Google Shape;2644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" name="Google Shape;2645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" name="Google Shape;2646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" name="Google Shape;2647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" name="Google Shape;2648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 1">
  <p:cSld name="BLANK_12_1">
    <p:spTree>
      <p:nvGrpSpPr>
        <p:cNvPr id="2649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0" name="Google Shape;2650;p30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651" name="Google Shape;2651;p30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30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30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30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30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30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30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30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30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30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30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30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30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30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30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30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30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30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30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30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30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30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30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30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30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30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30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30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30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30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30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30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30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30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30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30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30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30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31" name="Google Shape;231;p4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4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0" name="Google Shape;270;p4"/>
          <p:cNvSpPr txBox="1"/>
          <p:nvPr>
            <p:ph idx="1" type="body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271" name="Google Shape;271;p4"/>
          <p:cNvGrpSpPr/>
          <p:nvPr/>
        </p:nvGrpSpPr>
        <p:grpSpPr>
          <a:xfrm flipH="1" rot="5400000">
            <a:off x="7845446" y="144030"/>
            <a:ext cx="1823016" cy="296643"/>
            <a:chOff x="7857346" y="3902355"/>
            <a:chExt cx="1823016" cy="296643"/>
          </a:xfrm>
        </p:grpSpPr>
        <p:sp>
          <p:nvSpPr>
            <p:cNvPr id="272" name="Google Shape;272;p4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8" name="Google Shape;278;p4"/>
          <p:cNvSpPr/>
          <p:nvPr/>
        </p:nvSpPr>
        <p:spPr>
          <a:xfrm rot="5400000">
            <a:off x="8206161" y="42078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4"/>
          <p:cNvGrpSpPr/>
          <p:nvPr/>
        </p:nvGrpSpPr>
        <p:grpSpPr>
          <a:xfrm>
            <a:off x="8085946" y="4723543"/>
            <a:ext cx="1823016" cy="196994"/>
            <a:chOff x="8085946" y="4723543"/>
            <a:chExt cx="1823016" cy="196994"/>
          </a:xfrm>
        </p:grpSpPr>
        <p:sp>
          <p:nvSpPr>
            <p:cNvPr id="280" name="Google Shape;280;p4"/>
            <p:cNvSpPr/>
            <p:nvPr/>
          </p:nvSpPr>
          <p:spPr>
            <a:xfrm flipH="1" rot="10800000">
              <a:off x="8184816" y="4723543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 flipH="1" rot="10800000">
              <a:off x="8085946" y="4828583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 flipH="1" rot="10800000">
              <a:off x="8110687" y="4853293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4"/>
          <p:cNvGrpSpPr/>
          <p:nvPr/>
        </p:nvGrpSpPr>
        <p:grpSpPr>
          <a:xfrm>
            <a:off x="-243064" y="160512"/>
            <a:ext cx="1105976" cy="133969"/>
            <a:chOff x="8183182" y="663852"/>
            <a:chExt cx="1475028" cy="178673"/>
          </a:xfrm>
        </p:grpSpPr>
        <p:grpSp>
          <p:nvGrpSpPr>
            <p:cNvPr id="284" name="Google Shape;284;p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5" name="Google Shape;285;p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5" name="Google Shape;295;p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96" name="Google Shape;296;p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6" name="Google Shape;306;p4"/>
          <p:cNvSpPr/>
          <p:nvPr/>
        </p:nvSpPr>
        <p:spPr>
          <a:xfrm>
            <a:off x="-1568655" y="33635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"/>
          <p:cNvSpPr/>
          <p:nvPr/>
        </p:nvSpPr>
        <p:spPr>
          <a:xfrm rot="10800000">
            <a:off x="12" y="38590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p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310" name="Google Shape;310;p5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8" name="Google Shape;348;p5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9" name="Google Shape;349;p5"/>
          <p:cNvSpPr txBox="1"/>
          <p:nvPr>
            <p:ph idx="2" type="title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0" name="Google Shape;350;p5"/>
          <p:cNvSpPr txBox="1"/>
          <p:nvPr>
            <p:ph idx="1" type="subTitle"/>
          </p:nvPr>
        </p:nvSpPr>
        <p:spPr>
          <a:xfrm>
            <a:off x="1540500" y="3299259"/>
            <a:ext cx="26220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5"/>
          <p:cNvSpPr txBox="1"/>
          <p:nvPr>
            <p:ph idx="3" type="title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2" name="Google Shape;352;p5"/>
          <p:cNvSpPr txBox="1"/>
          <p:nvPr>
            <p:ph idx="4" type="subTitle"/>
          </p:nvPr>
        </p:nvSpPr>
        <p:spPr>
          <a:xfrm>
            <a:off x="4987075" y="3299258"/>
            <a:ext cx="26220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53" name="Google Shape;353;p5"/>
          <p:cNvGrpSpPr/>
          <p:nvPr/>
        </p:nvGrpSpPr>
        <p:grpSpPr>
          <a:xfrm>
            <a:off x="1062892" y="4807516"/>
            <a:ext cx="1548000" cy="68100"/>
            <a:chOff x="3980838" y="4076181"/>
            <a:chExt cx="1548000" cy="68100"/>
          </a:xfrm>
        </p:grpSpPr>
        <p:sp>
          <p:nvSpPr>
            <p:cNvPr id="354" name="Google Shape;354;p5"/>
            <p:cNvSpPr/>
            <p:nvPr/>
          </p:nvSpPr>
          <p:spPr>
            <a:xfrm>
              <a:off x="39808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41041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42274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43508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44741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45974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47207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48441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49674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50907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52140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53374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54607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" name="Google Shape;367;p5"/>
          <p:cNvGrpSpPr/>
          <p:nvPr/>
        </p:nvGrpSpPr>
        <p:grpSpPr>
          <a:xfrm flipH="1" rot="5400000">
            <a:off x="-531622" y="163274"/>
            <a:ext cx="1823016" cy="296643"/>
            <a:chOff x="7857346" y="3902355"/>
            <a:chExt cx="1823016" cy="296643"/>
          </a:xfrm>
        </p:grpSpPr>
        <p:sp>
          <p:nvSpPr>
            <p:cNvPr id="368" name="Google Shape;368;p5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5"/>
          <p:cNvGrpSpPr/>
          <p:nvPr/>
        </p:nvGrpSpPr>
        <p:grpSpPr>
          <a:xfrm>
            <a:off x="4664363" y="4961113"/>
            <a:ext cx="1520982" cy="302065"/>
            <a:chOff x="5642557" y="-150670"/>
            <a:chExt cx="1520982" cy="302065"/>
          </a:xfrm>
        </p:grpSpPr>
        <p:sp>
          <p:nvSpPr>
            <p:cNvPr id="375" name="Google Shape;375;p5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5"/>
          <p:cNvGrpSpPr/>
          <p:nvPr/>
        </p:nvGrpSpPr>
        <p:grpSpPr>
          <a:xfrm>
            <a:off x="1557957" y="-107958"/>
            <a:ext cx="1520982" cy="302065"/>
            <a:chOff x="5642557" y="-150670"/>
            <a:chExt cx="1520982" cy="302065"/>
          </a:xfrm>
        </p:grpSpPr>
        <p:sp>
          <p:nvSpPr>
            <p:cNvPr id="381" name="Google Shape;381;p5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" name="Google Shape;386;p5"/>
          <p:cNvGrpSpPr/>
          <p:nvPr/>
        </p:nvGrpSpPr>
        <p:grpSpPr>
          <a:xfrm>
            <a:off x="7855739" y="297302"/>
            <a:ext cx="883262" cy="242091"/>
            <a:chOff x="2300350" y="2601250"/>
            <a:chExt cx="2275275" cy="623625"/>
          </a:xfrm>
        </p:grpSpPr>
        <p:sp>
          <p:nvSpPr>
            <p:cNvPr id="387" name="Google Shape;387;p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5"/>
          <p:cNvGrpSpPr/>
          <p:nvPr/>
        </p:nvGrpSpPr>
        <p:grpSpPr>
          <a:xfrm rot="10800000">
            <a:off x="-214148" y="2709227"/>
            <a:ext cx="883262" cy="242091"/>
            <a:chOff x="2300350" y="2601250"/>
            <a:chExt cx="2275275" cy="623625"/>
          </a:xfrm>
        </p:grpSpPr>
        <p:sp>
          <p:nvSpPr>
            <p:cNvPr id="394" name="Google Shape;394;p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" name="Google Shape;400;p5"/>
          <p:cNvSpPr/>
          <p:nvPr/>
        </p:nvSpPr>
        <p:spPr>
          <a:xfrm flipH="1" rot="5400000">
            <a:off x="8198089" y="410275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1" name="Google Shape;401;p5"/>
          <p:cNvGrpSpPr/>
          <p:nvPr/>
        </p:nvGrpSpPr>
        <p:grpSpPr>
          <a:xfrm flipH="1" rot="10800000">
            <a:off x="8250449" y="4623928"/>
            <a:ext cx="883262" cy="242091"/>
            <a:chOff x="2300350" y="2601250"/>
            <a:chExt cx="2275275" cy="623625"/>
          </a:xfrm>
        </p:grpSpPr>
        <p:sp>
          <p:nvSpPr>
            <p:cNvPr id="402" name="Google Shape;402;p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p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410" name="Google Shape;410;p6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" name="Google Shape;448;p6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49" name="Google Shape;449;p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" name="Google Shape;450;p6"/>
          <p:cNvGrpSpPr/>
          <p:nvPr/>
        </p:nvGrpSpPr>
        <p:grpSpPr>
          <a:xfrm>
            <a:off x="494301" y="4792125"/>
            <a:ext cx="1252897" cy="51000"/>
            <a:chOff x="2915381" y="4104819"/>
            <a:chExt cx="1252897" cy="51000"/>
          </a:xfrm>
        </p:grpSpPr>
        <p:sp>
          <p:nvSpPr>
            <p:cNvPr id="451" name="Google Shape;451;p6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" name="Google Shape;465;p6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6" name="Google Shape;466;p6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467" name="Google Shape;467;p6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6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6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" name="Google Shape;472;p6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473" name="Google Shape;473;p6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6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6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6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8" name="Google Shape;478;p6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9" name="Google Shape;479;p6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480" name="Google Shape;480;p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" name="Google Shape;486;p6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487" name="Google Shape;487;p6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3" name="Google Shape;493;p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494" name="Google Shape;494;p7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" name="Google Shape;532;p7"/>
          <p:cNvSpPr txBox="1"/>
          <p:nvPr>
            <p:ph type="title"/>
          </p:nvPr>
        </p:nvSpPr>
        <p:spPr>
          <a:xfrm>
            <a:off x="4433200" y="1945637"/>
            <a:ext cx="399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3" name="Google Shape;533;p7"/>
          <p:cNvSpPr txBox="1"/>
          <p:nvPr>
            <p:ph idx="1" type="subTitle"/>
          </p:nvPr>
        </p:nvSpPr>
        <p:spPr>
          <a:xfrm>
            <a:off x="4433200" y="2519285"/>
            <a:ext cx="3997800" cy="7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7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7"/>
          <p:cNvSpPr/>
          <p:nvPr/>
        </p:nvSpPr>
        <p:spPr>
          <a:xfrm rot="-5400000">
            <a:off x="348812" y="-552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6" name="Google Shape;536;p7"/>
          <p:cNvGrpSpPr/>
          <p:nvPr/>
        </p:nvGrpSpPr>
        <p:grpSpPr>
          <a:xfrm rot="10800000">
            <a:off x="-11" y="465966"/>
            <a:ext cx="883262" cy="242091"/>
            <a:chOff x="2300350" y="2601250"/>
            <a:chExt cx="2275275" cy="623625"/>
          </a:xfrm>
        </p:grpSpPr>
        <p:sp>
          <p:nvSpPr>
            <p:cNvPr id="537" name="Google Shape;537;p7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" name="Google Shape;543;p7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544" name="Google Shape;544;p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9" name="Google Shape;549;p7"/>
          <p:cNvSpPr/>
          <p:nvPr/>
        </p:nvSpPr>
        <p:spPr>
          <a:xfrm rot="5400000">
            <a:off x="5514970" y="-390021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7"/>
          <p:cNvSpPr/>
          <p:nvPr/>
        </p:nvSpPr>
        <p:spPr>
          <a:xfrm rot="5400000">
            <a:off x="5794270" y="-86921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1" name="Google Shape;551;p7"/>
          <p:cNvGrpSpPr/>
          <p:nvPr/>
        </p:nvGrpSpPr>
        <p:grpSpPr>
          <a:xfrm>
            <a:off x="3502226" y="841481"/>
            <a:ext cx="1252897" cy="51000"/>
            <a:chOff x="2915381" y="4104819"/>
            <a:chExt cx="1252897" cy="51000"/>
          </a:xfrm>
        </p:grpSpPr>
        <p:sp>
          <p:nvSpPr>
            <p:cNvPr id="552" name="Google Shape;552;p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" name="Google Shape;566;p7"/>
          <p:cNvSpPr/>
          <p:nvPr/>
        </p:nvSpPr>
        <p:spPr>
          <a:xfrm rot="5400000">
            <a:off x="8206161" y="42078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7" name="Google Shape;567;p7"/>
          <p:cNvGrpSpPr/>
          <p:nvPr/>
        </p:nvGrpSpPr>
        <p:grpSpPr>
          <a:xfrm>
            <a:off x="8085946" y="4723543"/>
            <a:ext cx="1823016" cy="196994"/>
            <a:chOff x="8085946" y="4723543"/>
            <a:chExt cx="1823016" cy="196994"/>
          </a:xfrm>
        </p:grpSpPr>
        <p:sp>
          <p:nvSpPr>
            <p:cNvPr id="568" name="Google Shape;568;p7"/>
            <p:cNvSpPr/>
            <p:nvPr/>
          </p:nvSpPr>
          <p:spPr>
            <a:xfrm flipH="1" rot="10800000">
              <a:off x="8184816" y="4723543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7"/>
            <p:cNvSpPr/>
            <p:nvPr/>
          </p:nvSpPr>
          <p:spPr>
            <a:xfrm flipH="1" rot="10800000">
              <a:off x="8085946" y="4828583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7"/>
            <p:cNvSpPr/>
            <p:nvPr/>
          </p:nvSpPr>
          <p:spPr>
            <a:xfrm flipH="1" rot="10800000">
              <a:off x="8110687" y="4853293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1" name="Google Shape;571;p7"/>
          <p:cNvSpPr/>
          <p:nvPr/>
        </p:nvSpPr>
        <p:spPr>
          <a:xfrm rot="10800000">
            <a:off x="419712" y="40640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2" name="Google Shape;572;p7"/>
          <p:cNvGrpSpPr/>
          <p:nvPr/>
        </p:nvGrpSpPr>
        <p:grpSpPr>
          <a:xfrm rot="5400000">
            <a:off x="29239" y="3087771"/>
            <a:ext cx="98902" cy="553090"/>
            <a:chOff x="4898850" y="4820550"/>
            <a:chExt cx="98902" cy="553090"/>
          </a:xfrm>
        </p:grpSpPr>
        <p:sp>
          <p:nvSpPr>
            <p:cNvPr id="573" name="Google Shape;573;p7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7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7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" name="Google Shape;578;p7"/>
          <p:cNvGrpSpPr/>
          <p:nvPr/>
        </p:nvGrpSpPr>
        <p:grpSpPr>
          <a:xfrm>
            <a:off x="4954518" y="4958766"/>
            <a:ext cx="1520982" cy="302065"/>
            <a:chOff x="5642557" y="-150670"/>
            <a:chExt cx="1520982" cy="302065"/>
          </a:xfrm>
        </p:grpSpPr>
        <p:sp>
          <p:nvSpPr>
            <p:cNvPr id="579" name="Google Shape;579;p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5" name="Google Shape;585;p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586" name="Google Shape;586;p8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" name="Google Shape;624;p8"/>
          <p:cNvSpPr txBox="1"/>
          <p:nvPr>
            <p:ph type="title"/>
          </p:nvPr>
        </p:nvSpPr>
        <p:spPr>
          <a:xfrm>
            <a:off x="1182000" y="1320700"/>
            <a:ext cx="6780000" cy="25236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25" name="Google Shape;625;p8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6" name="Google Shape;626;p8"/>
          <p:cNvGrpSpPr/>
          <p:nvPr/>
        </p:nvGrpSpPr>
        <p:grpSpPr>
          <a:xfrm>
            <a:off x="-1414555" y="2830129"/>
            <a:ext cx="2297800" cy="347400"/>
            <a:chOff x="-1414555" y="2830129"/>
            <a:chExt cx="2297800" cy="347400"/>
          </a:xfrm>
        </p:grpSpPr>
        <p:sp>
          <p:nvSpPr>
            <p:cNvPr id="627" name="Google Shape;627;p8"/>
            <p:cNvSpPr/>
            <p:nvPr/>
          </p:nvSpPr>
          <p:spPr>
            <a:xfrm>
              <a:off x="-1414555" y="31094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-1111455" y="28301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8"/>
          <p:cNvGrpSpPr/>
          <p:nvPr/>
        </p:nvGrpSpPr>
        <p:grpSpPr>
          <a:xfrm>
            <a:off x="8059521" y="3662080"/>
            <a:ext cx="1823016" cy="196994"/>
            <a:chOff x="7857346" y="4002005"/>
            <a:chExt cx="1823016" cy="196994"/>
          </a:xfrm>
        </p:grpSpPr>
        <p:sp>
          <p:nvSpPr>
            <p:cNvPr id="630" name="Google Shape;630;p8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" name="Google Shape;633;p8"/>
          <p:cNvSpPr/>
          <p:nvPr/>
        </p:nvSpPr>
        <p:spPr>
          <a:xfrm rot="10800000">
            <a:off x="7375212" y="40449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4" name="Google Shape;634;p8"/>
          <p:cNvGrpSpPr/>
          <p:nvPr/>
        </p:nvGrpSpPr>
        <p:grpSpPr>
          <a:xfrm flipH="1" rot="-5400000">
            <a:off x="3660496" y="4907217"/>
            <a:ext cx="1823016" cy="296643"/>
            <a:chOff x="7857346" y="3902355"/>
            <a:chExt cx="1823016" cy="296643"/>
          </a:xfrm>
        </p:grpSpPr>
        <p:sp>
          <p:nvSpPr>
            <p:cNvPr id="635" name="Google Shape;635;p8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8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" name="Google Shape;641;p8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8"/>
          <p:cNvSpPr/>
          <p:nvPr/>
        </p:nvSpPr>
        <p:spPr>
          <a:xfrm rot="10800000">
            <a:off x="4395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8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" name="Google Shape;644;p8"/>
          <p:cNvGrpSpPr/>
          <p:nvPr/>
        </p:nvGrpSpPr>
        <p:grpSpPr>
          <a:xfrm>
            <a:off x="7812807" y="1533337"/>
            <a:ext cx="1520982" cy="302065"/>
            <a:chOff x="5642557" y="-150670"/>
            <a:chExt cx="1520982" cy="302065"/>
          </a:xfrm>
        </p:grpSpPr>
        <p:sp>
          <p:nvSpPr>
            <p:cNvPr id="645" name="Google Shape;645;p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" name="Google Shape;650;p8"/>
          <p:cNvGrpSpPr/>
          <p:nvPr/>
        </p:nvGrpSpPr>
        <p:grpSpPr>
          <a:xfrm rot="5400000">
            <a:off x="424642" y="3926674"/>
            <a:ext cx="302065" cy="1520982"/>
            <a:chOff x="-108754" y="2690919"/>
            <a:chExt cx="302065" cy="1520982"/>
          </a:xfrm>
        </p:grpSpPr>
        <p:sp>
          <p:nvSpPr>
            <p:cNvPr id="651" name="Google Shape;651;p8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" name="Google Shape;656;p8"/>
          <p:cNvSpPr/>
          <p:nvPr/>
        </p:nvSpPr>
        <p:spPr>
          <a:xfrm flipH="1" rot="-5400000">
            <a:off x="1059557" y="-1888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7" name="Google Shape;657;p8"/>
          <p:cNvGrpSpPr/>
          <p:nvPr/>
        </p:nvGrpSpPr>
        <p:grpSpPr>
          <a:xfrm>
            <a:off x="8327763" y="172353"/>
            <a:ext cx="883262" cy="242091"/>
            <a:chOff x="2300350" y="2601250"/>
            <a:chExt cx="2275275" cy="623625"/>
          </a:xfrm>
        </p:grpSpPr>
        <p:sp>
          <p:nvSpPr>
            <p:cNvPr id="658" name="Google Shape;658;p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" name="Google Shape;664;p8"/>
          <p:cNvGrpSpPr/>
          <p:nvPr/>
        </p:nvGrpSpPr>
        <p:grpSpPr>
          <a:xfrm flipH="1">
            <a:off x="-248008" y="1713528"/>
            <a:ext cx="883262" cy="242091"/>
            <a:chOff x="2300350" y="2601250"/>
            <a:chExt cx="2275275" cy="623625"/>
          </a:xfrm>
        </p:grpSpPr>
        <p:sp>
          <p:nvSpPr>
            <p:cNvPr id="665" name="Google Shape;665;p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" name="Google Shape;671;p8"/>
          <p:cNvGrpSpPr/>
          <p:nvPr/>
        </p:nvGrpSpPr>
        <p:grpSpPr>
          <a:xfrm rot="-5400000">
            <a:off x="3666586" y="-57798"/>
            <a:ext cx="1823016" cy="296643"/>
            <a:chOff x="7857346" y="3902355"/>
            <a:chExt cx="1823016" cy="296643"/>
          </a:xfrm>
        </p:grpSpPr>
        <p:sp>
          <p:nvSpPr>
            <p:cNvPr id="672" name="Google Shape;672;p8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9" name="Google Shape;679;p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680" name="Google Shape;680;p9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9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9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9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9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9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9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9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9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9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9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" name="Google Shape;718;p9"/>
          <p:cNvSpPr txBox="1"/>
          <p:nvPr>
            <p:ph idx="1" type="subTitle"/>
          </p:nvPr>
        </p:nvSpPr>
        <p:spPr>
          <a:xfrm>
            <a:off x="1656875" y="2480906"/>
            <a:ext cx="5830200" cy="14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9" name="Google Shape;719;p9"/>
          <p:cNvSpPr txBox="1"/>
          <p:nvPr>
            <p:ph type="title"/>
          </p:nvPr>
        </p:nvSpPr>
        <p:spPr>
          <a:xfrm>
            <a:off x="1656875" y="1241200"/>
            <a:ext cx="5830200" cy="11694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0" name="Google Shape;720;p9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" name="Google Shape;721;p9"/>
          <p:cNvGrpSpPr/>
          <p:nvPr/>
        </p:nvGrpSpPr>
        <p:grpSpPr>
          <a:xfrm rot="10800000">
            <a:off x="-11" y="779178"/>
            <a:ext cx="883262" cy="242091"/>
            <a:chOff x="2300350" y="2601250"/>
            <a:chExt cx="2275275" cy="623625"/>
          </a:xfrm>
        </p:grpSpPr>
        <p:sp>
          <p:nvSpPr>
            <p:cNvPr id="722" name="Google Shape;722;p9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9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9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9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9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9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8" name="Google Shape;728;p9"/>
          <p:cNvSpPr/>
          <p:nvPr/>
        </p:nvSpPr>
        <p:spPr>
          <a:xfrm rot="5400000">
            <a:off x="1495470" y="-4919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9"/>
          <p:cNvSpPr/>
          <p:nvPr/>
        </p:nvSpPr>
        <p:spPr>
          <a:xfrm rot="5400000">
            <a:off x="1774770" y="-1888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9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1" name="Google Shape;731;p9"/>
          <p:cNvGrpSpPr/>
          <p:nvPr/>
        </p:nvGrpSpPr>
        <p:grpSpPr>
          <a:xfrm>
            <a:off x="-1414555" y="3287329"/>
            <a:ext cx="2297800" cy="347400"/>
            <a:chOff x="-1414555" y="3439729"/>
            <a:chExt cx="2297800" cy="347400"/>
          </a:xfrm>
        </p:grpSpPr>
        <p:sp>
          <p:nvSpPr>
            <p:cNvPr id="732" name="Google Shape;732;p9"/>
            <p:cNvSpPr/>
            <p:nvPr/>
          </p:nvSpPr>
          <p:spPr>
            <a:xfrm>
              <a:off x="-1414555" y="37190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9"/>
            <p:cNvSpPr/>
            <p:nvPr/>
          </p:nvSpPr>
          <p:spPr>
            <a:xfrm>
              <a:off x="-1111455" y="34397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" name="Google Shape;734;p9"/>
          <p:cNvGrpSpPr/>
          <p:nvPr/>
        </p:nvGrpSpPr>
        <p:grpSpPr>
          <a:xfrm>
            <a:off x="5512632" y="-116346"/>
            <a:ext cx="1520982" cy="302065"/>
            <a:chOff x="5642557" y="-150670"/>
            <a:chExt cx="1520982" cy="302065"/>
          </a:xfrm>
        </p:grpSpPr>
        <p:sp>
          <p:nvSpPr>
            <p:cNvPr id="735" name="Google Shape;735;p9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9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9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9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9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Google Shape;740;p9"/>
          <p:cNvGrpSpPr/>
          <p:nvPr/>
        </p:nvGrpSpPr>
        <p:grpSpPr>
          <a:xfrm flipH="1" rot="10800000">
            <a:off x="7918521" y="1923880"/>
            <a:ext cx="1823016" cy="296643"/>
            <a:chOff x="7857346" y="3902355"/>
            <a:chExt cx="1823016" cy="296643"/>
          </a:xfrm>
        </p:grpSpPr>
        <p:sp>
          <p:nvSpPr>
            <p:cNvPr id="741" name="Google Shape;741;p9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9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9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9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9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9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" name="Google Shape;747;p9"/>
          <p:cNvGrpSpPr/>
          <p:nvPr/>
        </p:nvGrpSpPr>
        <p:grpSpPr>
          <a:xfrm flipH="1">
            <a:off x="-799254" y="2157805"/>
            <a:ext cx="1823016" cy="196994"/>
            <a:chOff x="7857346" y="4002005"/>
            <a:chExt cx="1823016" cy="196994"/>
          </a:xfrm>
        </p:grpSpPr>
        <p:sp>
          <p:nvSpPr>
            <p:cNvPr id="748" name="Google Shape;748;p9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" name="Google Shape;751;p9"/>
          <p:cNvGrpSpPr/>
          <p:nvPr/>
        </p:nvGrpSpPr>
        <p:grpSpPr>
          <a:xfrm>
            <a:off x="8331253" y="3180067"/>
            <a:ext cx="1105976" cy="133969"/>
            <a:chOff x="8183182" y="663852"/>
            <a:chExt cx="1475028" cy="178673"/>
          </a:xfrm>
        </p:grpSpPr>
        <p:grpSp>
          <p:nvGrpSpPr>
            <p:cNvPr id="752" name="Google Shape;752;p9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753" name="Google Shape;753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9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764" name="Google Shape;764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74" name="Google Shape;774;p9"/>
          <p:cNvGrpSpPr/>
          <p:nvPr/>
        </p:nvGrpSpPr>
        <p:grpSpPr>
          <a:xfrm rot="5400000">
            <a:off x="85100" y="4288025"/>
            <a:ext cx="98902" cy="553090"/>
            <a:chOff x="4898850" y="4820550"/>
            <a:chExt cx="98902" cy="553090"/>
          </a:xfrm>
        </p:grpSpPr>
        <p:sp>
          <p:nvSpPr>
            <p:cNvPr id="775" name="Google Shape;775;p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0"/>
          <p:cNvSpPr txBox="1"/>
          <p:nvPr>
            <p:ph idx="1" type="body"/>
          </p:nvPr>
        </p:nvSpPr>
        <p:spPr>
          <a:xfrm>
            <a:off x="1109550" y="4079027"/>
            <a:ext cx="6924900" cy="449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400">
                <a:latin typeface="Exo"/>
                <a:ea typeface="Exo"/>
                <a:cs typeface="Exo"/>
                <a:sym typeface="Exo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b="1"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Relationship Id="rId4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jpg"/><Relationship Id="rId4" Type="http://schemas.openxmlformats.org/officeDocument/2006/relationships/image" Target="../media/image2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2" name="Shape 2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" name="Google Shape;2693;p31"/>
          <p:cNvSpPr txBox="1"/>
          <p:nvPr>
            <p:ph idx="1" type="subTitle"/>
          </p:nvPr>
        </p:nvSpPr>
        <p:spPr>
          <a:xfrm>
            <a:off x="1675200" y="3206488"/>
            <a:ext cx="5793600" cy="9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FFFFFF"/>
                </a:solidFill>
              </a:rPr>
              <a:t>Tim 34: Lana Maček, Dino Primorac, Donat Ricov, Marin Vabec</a:t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</a:rPr>
              <a:t>Mentor: Doc. dr. sc. Igor Tomičić</a:t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Fakultet organizacije i informatike, Sveučilište u Zagrebu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Varaždin, listopad 2025.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94" name="Google Shape;2694;p31"/>
          <p:cNvGrpSpPr/>
          <p:nvPr/>
        </p:nvGrpSpPr>
        <p:grpSpPr>
          <a:xfrm rot="10800000">
            <a:off x="2130739" y="4336003"/>
            <a:ext cx="883262" cy="242091"/>
            <a:chOff x="2300350" y="2601250"/>
            <a:chExt cx="2275275" cy="623625"/>
          </a:xfrm>
        </p:grpSpPr>
        <p:sp>
          <p:nvSpPr>
            <p:cNvPr id="2695" name="Google Shape;2695;p31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31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31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31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31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31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1" name="Google Shape;2701;p31"/>
          <p:cNvGrpSpPr/>
          <p:nvPr/>
        </p:nvGrpSpPr>
        <p:grpSpPr>
          <a:xfrm rot="5400000">
            <a:off x="2421400" y="552075"/>
            <a:ext cx="98902" cy="553090"/>
            <a:chOff x="4898850" y="4820550"/>
            <a:chExt cx="98902" cy="553090"/>
          </a:xfrm>
        </p:grpSpPr>
        <p:sp>
          <p:nvSpPr>
            <p:cNvPr id="2702" name="Google Shape;2702;p3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3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3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3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3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7" name="Google Shape;2707;p31"/>
          <p:cNvGrpSpPr/>
          <p:nvPr/>
        </p:nvGrpSpPr>
        <p:grpSpPr>
          <a:xfrm>
            <a:off x="4505167" y="564628"/>
            <a:ext cx="1105976" cy="133969"/>
            <a:chOff x="8183182" y="663852"/>
            <a:chExt cx="1475028" cy="178673"/>
          </a:xfrm>
        </p:grpSpPr>
        <p:grpSp>
          <p:nvGrpSpPr>
            <p:cNvPr id="2708" name="Google Shape;2708;p3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09" name="Google Shape;2709;p3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3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3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3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3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3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3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3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3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3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19" name="Google Shape;2719;p3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720" name="Google Shape;2720;p3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3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3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3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3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3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3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3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3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3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30" name="Google Shape;2730;p31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2731" name="Google Shape;2731;p31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1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1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1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1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1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31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31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31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31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31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1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1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1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5" name="Google Shape;2745;p31"/>
          <p:cNvSpPr txBox="1"/>
          <p:nvPr>
            <p:ph type="ctrTitle"/>
          </p:nvPr>
        </p:nvSpPr>
        <p:spPr>
          <a:xfrm>
            <a:off x="786300" y="1139600"/>
            <a:ext cx="7571400" cy="19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NEKONVENCIONALNE </a:t>
            </a:r>
            <a:endParaRPr sz="7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METODE EKFILTRACIJE PODATAKA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0"/>
          <p:cNvSpPr txBox="1"/>
          <p:nvPr>
            <p:ph type="title"/>
          </p:nvPr>
        </p:nvSpPr>
        <p:spPr>
          <a:xfrm>
            <a:off x="713100" y="1088825"/>
            <a:ext cx="4976100" cy="107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CILJ </a:t>
            </a:r>
            <a:r>
              <a:rPr lang="en">
                <a:solidFill>
                  <a:schemeClr val="accent2"/>
                </a:solidFill>
              </a:rPr>
              <a:t>PRAKTIČNOG DIJELA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210" name="Google Shape;3210;p40"/>
          <p:cNvSpPr txBox="1"/>
          <p:nvPr>
            <p:ph idx="1" type="subTitle"/>
          </p:nvPr>
        </p:nvSpPr>
        <p:spPr>
          <a:xfrm>
            <a:off x="713100" y="2219649"/>
            <a:ext cx="4401600" cy="18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prikazati praktičnu primjenu LSB steganografskih tehnika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provesti umetanje i izdvajanje tekstualnih poruka, datoteka i audio zapisa iz slika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razviti i testirati Bash skripte za automatizaciju procesa skrivanja i otkrivanja podataka</a:t>
            </a:r>
            <a:endParaRPr/>
          </a:p>
        </p:txBody>
      </p:sp>
      <p:pic>
        <p:nvPicPr>
          <p:cNvPr id="3211" name="Google Shape;3211;p40"/>
          <p:cNvPicPr preferRelativeResize="0"/>
          <p:nvPr/>
        </p:nvPicPr>
        <p:blipFill rotWithShape="1">
          <a:blip r:embed="rId3">
            <a:alphaModFix/>
          </a:blip>
          <a:srcRect b="0" l="15592" r="15598" t="0"/>
          <a:stretch/>
        </p:blipFill>
        <p:spPr>
          <a:xfrm>
            <a:off x="5474725" y="1307063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rotWithShape="0" algn="bl">
              <a:schemeClr val="accent2">
                <a:alpha val="40000"/>
              </a:schemeClr>
            </a:outerShdw>
          </a:effectLst>
        </p:spPr>
      </p:pic>
      <p:sp>
        <p:nvSpPr>
          <p:cNvPr id="3212" name="Google Shape;3212;p40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3" name="Google Shape;3213;p40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4" name="Google Shape;3214;p40"/>
          <p:cNvGrpSpPr/>
          <p:nvPr/>
        </p:nvGrpSpPr>
        <p:grpSpPr>
          <a:xfrm rot="10800000">
            <a:off x="7471439" y="3616978"/>
            <a:ext cx="883262" cy="242091"/>
            <a:chOff x="2300350" y="2601250"/>
            <a:chExt cx="2275275" cy="623625"/>
          </a:xfrm>
        </p:grpSpPr>
        <p:sp>
          <p:nvSpPr>
            <p:cNvPr id="3215" name="Google Shape;3215;p40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40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40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40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40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40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1" name="Google Shape;3221;p40"/>
          <p:cNvGrpSpPr/>
          <p:nvPr/>
        </p:nvGrpSpPr>
        <p:grpSpPr>
          <a:xfrm rot="5400000">
            <a:off x="2345200" y="185400"/>
            <a:ext cx="98902" cy="553090"/>
            <a:chOff x="4898850" y="4820550"/>
            <a:chExt cx="98902" cy="553090"/>
          </a:xfrm>
        </p:grpSpPr>
        <p:sp>
          <p:nvSpPr>
            <p:cNvPr id="3222" name="Google Shape;3222;p40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40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40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40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40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7" name="Google Shape;3227;p40"/>
          <p:cNvGrpSpPr/>
          <p:nvPr/>
        </p:nvGrpSpPr>
        <p:grpSpPr>
          <a:xfrm>
            <a:off x="2596239" y="4297878"/>
            <a:ext cx="883262" cy="242091"/>
            <a:chOff x="2300350" y="2601250"/>
            <a:chExt cx="2275275" cy="623625"/>
          </a:xfrm>
        </p:grpSpPr>
        <p:sp>
          <p:nvSpPr>
            <p:cNvPr id="3228" name="Google Shape;3228;p40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40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40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40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40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40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4" name="Google Shape;3234;p40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3235" name="Google Shape;3235;p40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236" name="Google Shape;3236;p4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4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4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4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4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4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4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4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4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4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6" name="Google Shape;3246;p40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247" name="Google Shape;3247;p4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4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4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4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4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4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4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4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4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4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41"/>
          <p:cNvSpPr/>
          <p:nvPr/>
        </p:nvSpPr>
        <p:spPr>
          <a:xfrm>
            <a:off x="3319776" y="168827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2" name="Google Shape;3262;p4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RADNO OKRUŽENJE </a:t>
            </a:r>
            <a:r>
              <a:rPr lang="en">
                <a:solidFill>
                  <a:schemeClr val="accent2"/>
                </a:solidFill>
              </a:rPr>
              <a:t>&amp;</a:t>
            </a:r>
            <a:r>
              <a:rPr lang="en"/>
              <a:t> ALATI</a:t>
            </a:r>
            <a:endParaRPr/>
          </a:p>
        </p:txBody>
      </p:sp>
      <p:sp>
        <p:nvSpPr>
          <p:cNvPr id="3263" name="Google Shape;3263;p41"/>
          <p:cNvSpPr/>
          <p:nvPr/>
        </p:nvSpPr>
        <p:spPr>
          <a:xfrm>
            <a:off x="761571" y="1996671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VirtualBox (izolacija)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264" name="Google Shape;3264;p41"/>
          <p:cNvSpPr/>
          <p:nvPr/>
        </p:nvSpPr>
        <p:spPr>
          <a:xfrm>
            <a:off x="6203029" y="1996671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Ubuntu/Linux Mint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265" name="Google Shape;3265;p41"/>
          <p:cNvSpPr/>
          <p:nvPr/>
        </p:nvSpPr>
        <p:spPr>
          <a:xfrm>
            <a:off x="515850" y="3384675"/>
            <a:ext cx="23919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Stegano 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(Python paket)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266" name="Google Shape;3266;p41"/>
          <p:cNvSpPr/>
          <p:nvPr/>
        </p:nvSpPr>
        <p:spPr>
          <a:xfrm>
            <a:off x="6203017" y="3384685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Bash (Bourne Again Shell)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grpSp>
        <p:nvGrpSpPr>
          <p:cNvPr id="3267" name="Google Shape;3267;p41"/>
          <p:cNvGrpSpPr/>
          <p:nvPr/>
        </p:nvGrpSpPr>
        <p:grpSpPr>
          <a:xfrm>
            <a:off x="3568465" y="1936985"/>
            <a:ext cx="519322" cy="519279"/>
            <a:chOff x="1181536" y="2735942"/>
            <a:chExt cx="417360" cy="417360"/>
          </a:xfrm>
        </p:grpSpPr>
        <p:sp>
          <p:nvSpPr>
            <p:cNvPr id="3268" name="Google Shape;3268;p41"/>
            <p:cNvSpPr/>
            <p:nvPr/>
          </p:nvSpPr>
          <p:spPr>
            <a:xfrm>
              <a:off x="1181536" y="2735942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77" y="0"/>
                    <a:pt x="0" y="477"/>
                    <a:pt x="0" y="1024"/>
                  </a:cubicBezTo>
                  <a:cubicBezTo>
                    <a:pt x="0" y="1596"/>
                    <a:pt x="477" y="2048"/>
                    <a:pt x="1024" y="2048"/>
                  </a:cubicBezTo>
                  <a:cubicBezTo>
                    <a:pt x="1596" y="2048"/>
                    <a:pt x="2048" y="1596"/>
                    <a:pt x="2048" y="1024"/>
                  </a:cubicBezTo>
                  <a:cubicBezTo>
                    <a:pt x="2048" y="477"/>
                    <a:pt x="1596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41"/>
            <p:cNvSpPr/>
            <p:nvPr/>
          </p:nvSpPr>
          <p:spPr>
            <a:xfrm>
              <a:off x="1525619" y="2735942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53" y="0"/>
                    <a:pt x="0" y="477"/>
                    <a:pt x="0" y="1024"/>
                  </a:cubicBezTo>
                  <a:cubicBezTo>
                    <a:pt x="0" y="1596"/>
                    <a:pt x="453" y="2048"/>
                    <a:pt x="1024" y="2048"/>
                  </a:cubicBezTo>
                  <a:cubicBezTo>
                    <a:pt x="1572" y="2048"/>
                    <a:pt x="2048" y="1596"/>
                    <a:pt x="2048" y="1024"/>
                  </a:cubicBezTo>
                  <a:cubicBezTo>
                    <a:pt x="2048" y="477"/>
                    <a:pt x="1572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41"/>
            <p:cNvSpPr/>
            <p:nvPr/>
          </p:nvSpPr>
          <p:spPr>
            <a:xfrm>
              <a:off x="1181536" y="3080024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77" y="0"/>
                    <a:pt x="0" y="453"/>
                    <a:pt x="0" y="1024"/>
                  </a:cubicBezTo>
                  <a:cubicBezTo>
                    <a:pt x="0" y="1572"/>
                    <a:pt x="477" y="2048"/>
                    <a:pt x="1024" y="2048"/>
                  </a:cubicBezTo>
                  <a:cubicBezTo>
                    <a:pt x="1596" y="2048"/>
                    <a:pt x="2048" y="1572"/>
                    <a:pt x="2048" y="1024"/>
                  </a:cubicBezTo>
                  <a:cubicBezTo>
                    <a:pt x="2048" y="453"/>
                    <a:pt x="1596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41"/>
            <p:cNvSpPr/>
            <p:nvPr/>
          </p:nvSpPr>
          <p:spPr>
            <a:xfrm>
              <a:off x="1525619" y="3080024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53" y="0"/>
                    <a:pt x="0" y="453"/>
                    <a:pt x="0" y="1024"/>
                  </a:cubicBezTo>
                  <a:cubicBezTo>
                    <a:pt x="0" y="1572"/>
                    <a:pt x="453" y="2048"/>
                    <a:pt x="1024" y="2048"/>
                  </a:cubicBezTo>
                  <a:cubicBezTo>
                    <a:pt x="1572" y="2048"/>
                    <a:pt x="2048" y="1572"/>
                    <a:pt x="2048" y="1024"/>
                  </a:cubicBezTo>
                  <a:cubicBezTo>
                    <a:pt x="2048" y="453"/>
                    <a:pt x="1572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41"/>
            <p:cNvSpPr/>
            <p:nvPr/>
          </p:nvSpPr>
          <p:spPr>
            <a:xfrm>
              <a:off x="1279493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33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33" y="692"/>
                  </a:cubicBezTo>
                  <a:lnTo>
                    <a:pt x="1262" y="692"/>
                  </a:lnTo>
                  <a:cubicBezTo>
                    <a:pt x="1453" y="692"/>
                    <a:pt x="1619" y="525"/>
                    <a:pt x="1619" y="334"/>
                  </a:cubicBezTo>
                  <a:cubicBezTo>
                    <a:pt x="1619" y="168"/>
                    <a:pt x="1453" y="1"/>
                    <a:pt x="1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41"/>
            <p:cNvSpPr/>
            <p:nvPr/>
          </p:nvSpPr>
          <p:spPr>
            <a:xfrm>
              <a:off x="1443005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58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58" y="692"/>
                  </a:cubicBezTo>
                  <a:lnTo>
                    <a:pt x="1286" y="692"/>
                  </a:lnTo>
                  <a:cubicBezTo>
                    <a:pt x="1453" y="692"/>
                    <a:pt x="1620" y="525"/>
                    <a:pt x="1620" y="334"/>
                  </a:cubicBezTo>
                  <a:cubicBezTo>
                    <a:pt x="1620" y="168"/>
                    <a:pt x="1453" y="1"/>
                    <a:pt x="1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41"/>
            <p:cNvSpPr/>
            <p:nvPr/>
          </p:nvSpPr>
          <p:spPr>
            <a:xfrm>
              <a:off x="1361249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57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57" y="692"/>
                  </a:cubicBezTo>
                  <a:lnTo>
                    <a:pt x="1262" y="692"/>
                  </a:lnTo>
                  <a:cubicBezTo>
                    <a:pt x="1453" y="692"/>
                    <a:pt x="1620" y="525"/>
                    <a:pt x="1620" y="334"/>
                  </a:cubicBezTo>
                  <a:cubicBezTo>
                    <a:pt x="1620" y="168"/>
                    <a:pt x="1453" y="1"/>
                    <a:pt x="1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41"/>
            <p:cNvSpPr/>
            <p:nvPr/>
          </p:nvSpPr>
          <p:spPr>
            <a:xfrm>
              <a:off x="1206213" y="2833863"/>
              <a:ext cx="24748" cy="57971"/>
            </a:xfrm>
            <a:custGeom>
              <a:rect b="b" l="l" r="r" t="t"/>
              <a:pathLst>
                <a:path extrusionOk="0" h="1621" w="692">
                  <a:moveTo>
                    <a:pt x="334" y="1"/>
                  </a:moveTo>
                  <a:cubicBezTo>
                    <a:pt x="168" y="1"/>
                    <a:pt x="1" y="168"/>
                    <a:pt x="1" y="334"/>
                  </a:cubicBezTo>
                  <a:lnTo>
                    <a:pt x="1" y="1263"/>
                  </a:lnTo>
                  <a:cubicBezTo>
                    <a:pt x="1" y="1454"/>
                    <a:pt x="168" y="1620"/>
                    <a:pt x="334" y="1620"/>
                  </a:cubicBezTo>
                  <a:cubicBezTo>
                    <a:pt x="525" y="1620"/>
                    <a:pt x="692" y="1454"/>
                    <a:pt x="692" y="1263"/>
                  </a:cubicBezTo>
                  <a:lnTo>
                    <a:pt x="692" y="334"/>
                  </a:lnTo>
                  <a:cubicBezTo>
                    <a:pt x="692" y="168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41"/>
            <p:cNvSpPr/>
            <p:nvPr/>
          </p:nvSpPr>
          <p:spPr>
            <a:xfrm>
              <a:off x="1206213" y="2997410"/>
              <a:ext cx="24748" cy="57935"/>
            </a:xfrm>
            <a:custGeom>
              <a:rect b="b" l="l" r="r" t="t"/>
              <a:pathLst>
                <a:path extrusionOk="0" h="1620" w="692">
                  <a:moveTo>
                    <a:pt x="334" y="0"/>
                  </a:moveTo>
                  <a:cubicBezTo>
                    <a:pt x="168" y="0"/>
                    <a:pt x="1" y="167"/>
                    <a:pt x="1" y="358"/>
                  </a:cubicBezTo>
                  <a:lnTo>
                    <a:pt x="1" y="1286"/>
                  </a:lnTo>
                  <a:cubicBezTo>
                    <a:pt x="1" y="1453"/>
                    <a:pt x="168" y="1620"/>
                    <a:pt x="334" y="1620"/>
                  </a:cubicBezTo>
                  <a:cubicBezTo>
                    <a:pt x="525" y="1620"/>
                    <a:pt x="692" y="1453"/>
                    <a:pt x="692" y="1286"/>
                  </a:cubicBezTo>
                  <a:lnTo>
                    <a:pt x="692" y="358"/>
                  </a:lnTo>
                  <a:cubicBezTo>
                    <a:pt x="692" y="167"/>
                    <a:pt x="52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41"/>
            <p:cNvSpPr/>
            <p:nvPr/>
          </p:nvSpPr>
          <p:spPr>
            <a:xfrm>
              <a:off x="1206213" y="2915654"/>
              <a:ext cx="24748" cy="57935"/>
            </a:xfrm>
            <a:custGeom>
              <a:rect b="b" l="l" r="r" t="t"/>
              <a:pathLst>
                <a:path extrusionOk="0" h="1620" w="692">
                  <a:moveTo>
                    <a:pt x="334" y="0"/>
                  </a:moveTo>
                  <a:cubicBezTo>
                    <a:pt x="168" y="0"/>
                    <a:pt x="1" y="167"/>
                    <a:pt x="1" y="357"/>
                  </a:cubicBezTo>
                  <a:lnTo>
                    <a:pt x="1" y="1262"/>
                  </a:lnTo>
                  <a:cubicBezTo>
                    <a:pt x="1" y="1453"/>
                    <a:pt x="168" y="1619"/>
                    <a:pt x="334" y="1619"/>
                  </a:cubicBezTo>
                  <a:cubicBezTo>
                    <a:pt x="525" y="1619"/>
                    <a:pt x="692" y="1453"/>
                    <a:pt x="692" y="1262"/>
                  </a:cubicBezTo>
                  <a:lnTo>
                    <a:pt x="692" y="357"/>
                  </a:lnTo>
                  <a:cubicBezTo>
                    <a:pt x="692" y="167"/>
                    <a:pt x="52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41"/>
            <p:cNvSpPr/>
            <p:nvPr/>
          </p:nvSpPr>
          <p:spPr>
            <a:xfrm>
              <a:off x="1549473" y="2833863"/>
              <a:ext cx="24712" cy="57971"/>
            </a:xfrm>
            <a:custGeom>
              <a:rect b="b" l="l" r="r" t="t"/>
              <a:pathLst>
                <a:path extrusionOk="0" h="1621" w="691">
                  <a:moveTo>
                    <a:pt x="357" y="1"/>
                  </a:moveTo>
                  <a:cubicBezTo>
                    <a:pt x="167" y="1"/>
                    <a:pt x="0" y="168"/>
                    <a:pt x="0" y="334"/>
                  </a:cubicBezTo>
                  <a:lnTo>
                    <a:pt x="0" y="1263"/>
                  </a:lnTo>
                  <a:cubicBezTo>
                    <a:pt x="0" y="1454"/>
                    <a:pt x="167" y="1620"/>
                    <a:pt x="357" y="1620"/>
                  </a:cubicBezTo>
                  <a:cubicBezTo>
                    <a:pt x="524" y="1620"/>
                    <a:pt x="691" y="1454"/>
                    <a:pt x="691" y="1263"/>
                  </a:cubicBezTo>
                  <a:lnTo>
                    <a:pt x="691" y="334"/>
                  </a:lnTo>
                  <a:cubicBezTo>
                    <a:pt x="691" y="168"/>
                    <a:pt x="524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41"/>
            <p:cNvSpPr/>
            <p:nvPr/>
          </p:nvSpPr>
          <p:spPr>
            <a:xfrm>
              <a:off x="1549473" y="2997410"/>
              <a:ext cx="24712" cy="57935"/>
            </a:xfrm>
            <a:custGeom>
              <a:rect b="b" l="l" r="r" t="t"/>
              <a:pathLst>
                <a:path extrusionOk="0" h="1620" w="691">
                  <a:moveTo>
                    <a:pt x="357" y="0"/>
                  </a:moveTo>
                  <a:cubicBezTo>
                    <a:pt x="167" y="0"/>
                    <a:pt x="0" y="167"/>
                    <a:pt x="0" y="358"/>
                  </a:cubicBezTo>
                  <a:lnTo>
                    <a:pt x="0" y="1286"/>
                  </a:lnTo>
                  <a:cubicBezTo>
                    <a:pt x="0" y="1453"/>
                    <a:pt x="167" y="1620"/>
                    <a:pt x="357" y="1620"/>
                  </a:cubicBezTo>
                  <a:cubicBezTo>
                    <a:pt x="524" y="1620"/>
                    <a:pt x="691" y="1453"/>
                    <a:pt x="691" y="1286"/>
                  </a:cubicBezTo>
                  <a:lnTo>
                    <a:pt x="691" y="358"/>
                  </a:lnTo>
                  <a:cubicBezTo>
                    <a:pt x="691" y="167"/>
                    <a:pt x="524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41"/>
            <p:cNvSpPr/>
            <p:nvPr/>
          </p:nvSpPr>
          <p:spPr>
            <a:xfrm>
              <a:off x="1549473" y="2915654"/>
              <a:ext cx="24712" cy="57935"/>
            </a:xfrm>
            <a:custGeom>
              <a:rect b="b" l="l" r="r" t="t"/>
              <a:pathLst>
                <a:path extrusionOk="0" h="1620" w="691">
                  <a:moveTo>
                    <a:pt x="357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1262"/>
                  </a:lnTo>
                  <a:cubicBezTo>
                    <a:pt x="0" y="1453"/>
                    <a:pt x="167" y="1619"/>
                    <a:pt x="357" y="1619"/>
                  </a:cubicBezTo>
                  <a:cubicBezTo>
                    <a:pt x="524" y="1619"/>
                    <a:pt x="691" y="1453"/>
                    <a:pt x="691" y="1262"/>
                  </a:cubicBezTo>
                  <a:lnTo>
                    <a:pt x="691" y="357"/>
                  </a:lnTo>
                  <a:cubicBezTo>
                    <a:pt x="691" y="167"/>
                    <a:pt x="524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41"/>
            <p:cNvSpPr/>
            <p:nvPr/>
          </p:nvSpPr>
          <p:spPr>
            <a:xfrm>
              <a:off x="1279493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33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33" y="691"/>
                  </a:cubicBezTo>
                  <a:lnTo>
                    <a:pt x="1262" y="691"/>
                  </a:lnTo>
                  <a:cubicBezTo>
                    <a:pt x="1453" y="691"/>
                    <a:pt x="1619" y="524"/>
                    <a:pt x="1619" y="357"/>
                  </a:cubicBezTo>
                  <a:cubicBezTo>
                    <a:pt x="1619" y="167"/>
                    <a:pt x="1453" y="0"/>
                    <a:pt x="1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41"/>
            <p:cNvSpPr/>
            <p:nvPr/>
          </p:nvSpPr>
          <p:spPr>
            <a:xfrm>
              <a:off x="1443005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58" y="691"/>
                  </a:cubicBezTo>
                  <a:lnTo>
                    <a:pt x="1286" y="691"/>
                  </a:lnTo>
                  <a:cubicBezTo>
                    <a:pt x="1453" y="691"/>
                    <a:pt x="1620" y="524"/>
                    <a:pt x="1620" y="357"/>
                  </a:cubicBezTo>
                  <a:cubicBezTo>
                    <a:pt x="1620" y="167"/>
                    <a:pt x="1453" y="0"/>
                    <a:pt x="12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41"/>
            <p:cNvSpPr/>
            <p:nvPr/>
          </p:nvSpPr>
          <p:spPr>
            <a:xfrm>
              <a:off x="1361249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57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57" y="691"/>
                  </a:cubicBezTo>
                  <a:lnTo>
                    <a:pt x="1262" y="691"/>
                  </a:lnTo>
                  <a:cubicBezTo>
                    <a:pt x="1453" y="691"/>
                    <a:pt x="1620" y="524"/>
                    <a:pt x="1620" y="357"/>
                  </a:cubicBezTo>
                  <a:cubicBezTo>
                    <a:pt x="1620" y="167"/>
                    <a:pt x="1453" y="0"/>
                    <a:pt x="1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41"/>
            <p:cNvSpPr/>
            <p:nvPr/>
          </p:nvSpPr>
          <p:spPr>
            <a:xfrm>
              <a:off x="1360390" y="2996552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0" y="0"/>
                  </a:moveTo>
                  <a:cubicBezTo>
                    <a:pt x="72" y="596"/>
                    <a:pt x="286" y="1787"/>
                    <a:pt x="691" y="2191"/>
                  </a:cubicBezTo>
                  <a:cubicBezTo>
                    <a:pt x="727" y="2227"/>
                    <a:pt x="780" y="2245"/>
                    <a:pt x="834" y="2245"/>
                  </a:cubicBezTo>
                  <a:cubicBezTo>
                    <a:pt x="888" y="2245"/>
                    <a:pt x="941" y="2227"/>
                    <a:pt x="977" y="2191"/>
                  </a:cubicBezTo>
                  <a:cubicBezTo>
                    <a:pt x="1382" y="1787"/>
                    <a:pt x="1596" y="596"/>
                    <a:pt x="1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41"/>
            <p:cNvSpPr/>
            <p:nvPr/>
          </p:nvSpPr>
          <p:spPr>
            <a:xfrm>
              <a:off x="1425981" y="2996552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524" y="0"/>
                  </a:moveTo>
                  <a:cubicBezTo>
                    <a:pt x="476" y="572"/>
                    <a:pt x="357" y="1096"/>
                    <a:pt x="214" y="1525"/>
                  </a:cubicBezTo>
                  <a:cubicBezTo>
                    <a:pt x="143" y="1763"/>
                    <a:pt x="72" y="1953"/>
                    <a:pt x="0" y="2120"/>
                  </a:cubicBezTo>
                  <a:cubicBezTo>
                    <a:pt x="1072" y="1810"/>
                    <a:pt x="1977" y="1024"/>
                    <a:pt x="2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41"/>
            <p:cNvSpPr/>
            <p:nvPr/>
          </p:nvSpPr>
          <p:spPr>
            <a:xfrm>
              <a:off x="1268406" y="2996552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0" y="0"/>
                  </a:moveTo>
                  <a:cubicBezTo>
                    <a:pt x="429" y="1024"/>
                    <a:pt x="1334" y="1810"/>
                    <a:pt x="2406" y="2120"/>
                  </a:cubicBezTo>
                  <a:cubicBezTo>
                    <a:pt x="2334" y="1953"/>
                    <a:pt x="2263" y="1763"/>
                    <a:pt x="2191" y="1525"/>
                  </a:cubicBezTo>
                  <a:cubicBezTo>
                    <a:pt x="2048" y="1096"/>
                    <a:pt x="1929" y="572"/>
                    <a:pt x="1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41"/>
            <p:cNvSpPr/>
            <p:nvPr/>
          </p:nvSpPr>
          <p:spPr>
            <a:xfrm>
              <a:off x="1268406" y="2816839"/>
              <a:ext cx="86045" cy="75852"/>
            </a:xfrm>
            <a:custGeom>
              <a:rect b="b" l="l" r="r" t="t"/>
              <a:pathLst>
                <a:path extrusionOk="0" h="2121" w="2406">
                  <a:moveTo>
                    <a:pt x="2406" y="1"/>
                  </a:moveTo>
                  <a:cubicBezTo>
                    <a:pt x="1310" y="310"/>
                    <a:pt x="429" y="1096"/>
                    <a:pt x="0" y="2120"/>
                  </a:cubicBezTo>
                  <a:lnTo>
                    <a:pt x="1882" y="2120"/>
                  </a:lnTo>
                  <a:cubicBezTo>
                    <a:pt x="1953" y="1453"/>
                    <a:pt x="2120" y="620"/>
                    <a:pt x="2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41"/>
            <p:cNvSpPr/>
            <p:nvPr/>
          </p:nvSpPr>
          <p:spPr>
            <a:xfrm>
              <a:off x="1360390" y="2812369"/>
              <a:ext cx="59652" cy="80323"/>
            </a:xfrm>
            <a:custGeom>
              <a:rect b="b" l="l" r="r" t="t"/>
              <a:pathLst>
                <a:path extrusionOk="0" h="2246" w="1668">
                  <a:moveTo>
                    <a:pt x="834" y="1"/>
                  </a:moveTo>
                  <a:cubicBezTo>
                    <a:pt x="780" y="1"/>
                    <a:pt x="727" y="18"/>
                    <a:pt x="691" y="54"/>
                  </a:cubicBezTo>
                  <a:cubicBezTo>
                    <a:pt x="286" y="459"/>
                    <a:pt x="72" y="1650"/>
                    <a:pt x="0" y="2245"/>
                  </a:cubicBezTo>
                  <a:lnTo>
                    <a:pt x="1667" y="2245"/>
                  </a:lnTo>
                  <a:cubicBezTo>
                    <a:pt x="1596" y="1650"/>
                    <a:pt x="1382" y="459"/>
                    <a:pt x="977" y="54"/>
                  </a:cubicBezTo>
                  <a:cubicBezTo>
                    <a:pt x="941" y="18"/>
                    <a:pt x="888" y="1"/>
                    <a:pt x="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41"/>
            <p:cNvSpPr/>
            <p:nvPr/>
          </p:nvSpPr>
          <p:spPr>
            <a:xfrm>
              <a:off x="1425981" y="2816839"/>
              <a:ext cx="86045" cy="75852"/>
            </a:xfrm>
            <a:custGeom>
              <a:rect b="b" l="l" r="r" t="t"/>
              <a:pathLst>
                <a:path extrusionOk="0" h="2121" w="2406">
                  <a:moveTo>
                    <a:pt x="0" y="1"/>
                  </a:moveTo>
                  <a:cubicBezTo>
                    <a:pt x="286" y="620"/>
                    <a:pt x="453" y="1430"/>
                    <a:pt x="524" y="2120"/>
                  </a:cubicBezTo>
                  <a:lnTo>
                    <a:pt x="2405" y="2120"/>
                  </a:lnTo>
                  <a:cubicBezTo>
                    <a:pt x="1977" y="1096"/>
                    <a:pt x="1096" y="31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41"/>
            <p:cNvSpPr/>
            <p:nvPr/>
          </p:nvSpPr>
          <p:spPr>
            <a:xfrm>
              <a:off x="1256497" y="2916477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119" y="1"/>
                  </a:moveTo>
                  <a:cubicBezTo>
                    <a:pt x="0" y="501"/>
                    <a:pt x="0" y="1049"/>
                    <a:pt x="119" y="1573"/>
                  </a:cubicBezTo>
                  <a:lnTo>
                    <a:pt x="2143" y="1573"/>
                  </a:lnTo>
                  <a:cubicBezTo>
                    <a:pt x="2120" y="1049"/>
                    <a:pt x="2120" y="501"/>
                    <a:pt x="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41"/>
            <p:cNvSpPr/>
            <p:nvPr/>
          </p:nvSpPr>
          <p:spPr>
            <a:xfrm>
              <a:off x="1447260" y="2916477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0" y="1"/>
                  </a:moveTo>
                  <a:cubicBezTo>
                    <a:pt x="24" y="501"/>
                    <a:pt x="24" y="1049"/>
                    <a:pt x="0" y="1573"/>
                  </a:cubicBezTo>
                  <a:lnTo>
                    <a:pt x="2025" y="1573"/>
                  </a:lnTo>
                  <a:cubicBezTo>
                    <a:pt x="2144" y="1049"/>
                    <a:pt x="2144" y="50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41"/>
            <p:cNvSpPr/>
            <p:nvPr/>
          </p:nvSpPr>
          <p:spPr>
            <a:xfrm>
              <a:off x="1356993" y="2916477"/>
              <a:ext cx="66447" cy="56254"/>
            </a:xfrm>
            <a:custGeom>
              <a:rect b="b" l="l" r="r" t="t"/>
              <a:pathLst>
                <a:path extrusionOk="0" h="1573" w="1858">
                  <a:moveTo>
                    <a:pt x="24" y="1"/>
                  </a:moveTo>
                  <a:cubicBezTo>
                    <a:pt x="0" y="525"/>
                    <a:pt x="0" y="1073"/>
                    <a:pt x="24" y="1573"/>
                  </a:cubicBezTo>
                  <a:lnTo>
                    <a:pt x="1834" y="1573"/>
                  </a:lnTo>
                  <a:cubicBezTo>
                    <a:pt x="1858" y="1073"/>
                    <a:pt x="1858" y="525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93" name="Google Shape;3293;p41"/>
          <p:cNvSpPr/>
          <p:nvPr/>
        </p:nvSpPr>
        <p:spPr>
          <a:xfrm>
            <a:off x="4806488" y="168827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4" name="Google Shape;3294;p41"/>
          <p:cNvSpPr/>
          <p:nvPr/>
        </p:nvSpPr>
        <p:spPr>
          <a:xfrm>
            <a:off x="3319776" y="3076287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5" name="Google Shape;3295;p41"/>
          <p:cNvSpPr/>
          <p:nvPr/>
        </p:nvSpPr>
        <p:spPr>
          <a:xfrm>
            <a:off x="4806488" y="3076287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96" name="Google Shape;3296;p41"/>
          <p:cNvCxnSpPr>
            <a:stCxn id="3293" idx="4"/>
            <a:endCxn id="3294" idx="0"/>
          </p:cNvCxnSpPr>
          <p:nvPr/>
        </p:nvCxnSpPr>
        <p:spPr>
          <a:xfrm rot="5400000">
            <a:off x="4385738" y="2147275"/>
            <a:ext cx="371400" cy="1486800"/>
          </a:xfrm>
          <a:prstGeom prst="bentConnector3">
            <a:avLst>
              <a:gd fmla="val 49988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7" name="Google Shape;3297;p41"/>
          <p:cNvCxnSpPr>
            <a:stCxn id="3261" idx="6"/>
            <a:endCxn id="3293" idx="2"/>
          </p:cNvCxnSpPr>
          <p:nvPr/>
        </p:nvCxnSpPr>
        <p:spPr>
          <a:xfrm>
            <a:off x="4336476" y="2196625"/>
            <a:ext cx="470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8" name="Google Shape;3298;p41"/>
          <p:cNvCxnSpPr>
            <a:stCxn id="3294" idx="6"/>
            <a:endCxn id="3295" idx="2"/>
          </p:cNvCxnSpPr>
          <p:nvPr/>
        </p:nvCxnSpPr>
        <p:spPr>
          <a:xfrm>
            <a:off x="4336476" y="3584637"/>
            <a:ext cx="470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299" name="Google Shape;3299;p41"/>
          <p:cNvGrpSpPr/>
          <p:nvPr/>
        </p:nvGrpSpPr>
        <p:grpSpPr>
          <a:xfrm>
            <a:off x="5055181" y="3324036"/>
            <a:ext cx="519315" cy="521201"/>
            <a:chOff x="5440856" y="4131871"/>
            <a:chExt cx="417355" cy="372180"/>
          </a:xfrm>
        </p:grpSpPr>
        <p:sp>
          <p:nvSpPr>
            <p:cNvPr id="3300" name="Google Shape;3300;p41"/>
            <p:cNvSpPr/>
            <p:nvPr/>
          </p:nvSpPr>
          <p:spPr>
            <a:xfrm>
              <a:off x="5440856" y="4131871"/>
              <a:ext cx="286207" cy="372180"/>
            </a:xfrm>
            <a:custGeom>
              <a:rect b="b" l="l" r="r" t="t"/>
              <a:pathLst>
                <a:path extrusionOk="0" h="10407" w="8003">
                  <a:moveTo>
                    <a:pt x="3549" y="2143"/>
                  </a:moveTo>
                  <a:cubicBezTo>
                    <a:pt x="3716" y="2143"/>
                    <a:pt x="3882" y="2286"/>
                    <a:pt x="3882" y="2477"/>
                  </a:cubicBezTo>
                  <a:cubicBezTo>
                    <a:pt x="3882" y="2667"/>
                    <a:pt x="3716" y="2810"/>
                    <a:pt x="3549" y="2810"/>
                  </a:cubicBezTo>
                  <a:lnTo>
                    <a:pt x="1382" y="2810"/>
                  </a:lnTo>
                  <a:cubicBezTo>
                    <a:pt x="1191" y="2810"/>
                    <a:pt x="1025" y="2667"/>
                    <a:pt x="1025" y="2477"/>
                  </a:cubicBezTo>
                  <a:cubicBezTo>
                    <a:pt x="1025" y="2286"/>
                    <a:pt x="1191" y="2143"/>
                    <a:pt x="1382" y="2143"/>
                  </a:cubicBezTo>
                  <a:close/>
                  <a:moveTo>
                    <a:pt x="3549" y="3501"/>
                  </a:moveTo>
                  <a:cubicBezTo>
                    <a:pt x="3716" y="3501"/>
                    <a:pt x="3882" y="3644"/>
                    <a:pt x="3882" y="3834"/>
                  </a:cubicBezTo>
                  <a:cubicBezTo>
                    <a:pt x="3882" y="4025"/>
                    <a:pt x="3716" y="4191"/>
                    <a:pt x="3549" y="4191"/>
                  </a:cubicBezTo>
                  <a:lnTo>
                    <a:pt x="1382" y="4191"/>
                  </a:lnTo>
                  <a:cubicBezTo>
                    <a:pt x="1191" y="4191"/>
                    <a:pt x="1025" y="4025"/>
                    <a:pt x="1025" y="3834"/>
                  </a:cubicBezTo>
                  <a:cubicBezTo>
                    <a:pt x="1025" y="3644"/>
                    <a:pt x="1191" y="3501"/>
                    <a:pt x="1382" y="3501"/>
                  </a:cubicBezTo>
                  <a:close/>
                  <a:moveTo>
                    <a:pt x="3549" y="4858"/>
                  </a:moveTo>
                  <a:cubicBezTo>
                    <a:pt x="3716" y="4858"/>
                    <a:pt x="3882" y="5025"/>
                    <a:pt x="3882" y="5215"/>
                  </a:cubicBezTo>
                  <a:cubicBezTo>
                    <a:pt x="3882" y="5382"/>
                    <a:pt x="3716" y="5549"/>
                    <a:pt x="3549" y="5549"/>
                  </a:cubicBezTo>
                  <a:lnTo>
                    <a:pt x="1382" y="5549"/>
                  </a:lnTo>
                  <a:cubicBezTo>
                    <a:pt x="1191" y="5549"/>
                    <a:pt x="1025" y="5382"/>
                    <a:pt x="1025" y="5215"/>
                  </a:cubicBezTo>
                  <a:cubicBezTo>
                    <a:pt x="1025" y="5025"/>
                    <a:pt x="1191" y="4858"/>
                    <a:pt x="1382" y="4858"/>
                  </a:cubicBezTo>
                  <a:close/>
                  <a:moveTo>
                    <a:pt x="3549" y="6216"/>
                  </a:moveTo>
                  <a:cubicBezTo>
                    <a:pt x="3716" y="6216"/>
                    <a:pt x="3882" y="6382"/>
                    <a:pt x="3882" y="6573"/>
                  </a:cubicBezTo>
                  <a:cubicBezTo>
                    <a:pt x="3882" y="6763"/>
                    <a:pt x="3716" y="6906"/>
                    <a:pt x="3549" y="6906"/>
                  </a:cubicBezTo>
                  <a:lnTo>
                    <a:pt x="1382" y="6906"/>
                  </a:lnTo>
                  <a:cubicBezTo>
                    <a:pt x="1191" y="6906"/>
                    <a:pt x="1025" y="6763"/>
                    <a:pt x="1025" y="6573"/>
                  </a:cubicBezTo>
                  <a:cubicBezTo>
                    <a:pt x="1025" y="6382"/>
                    <a:pt x="1191" y="6216"/>
                    <a:pt x="1382" y="6216"/>
                  </a:cubicBezTo>
                  <a:close/>
                  <a:moveTo>
                    <a:pt x="3549" y="7597"/>
                  </a:moveTo>
                  <a:cubicBezTo>
                    <a:pt x="3716" y="7597"/>
                    <a:pt x="3882" y="7740"/>
                    <a:pt x="3882" y="7930"/>
                  </a:cubicBezTo>
                  <a:cubicBezTo>
                    <a:pt x="3882" y="8121"/>
                    <a:pt x="3716" y="8264"/>
                    <a:pt x="3549" y="8264"/>
                  </a:cubicBezTo>
                  <a:lnTo>
                    <a:pt x="1382" y="8264"/>
                  </a:lnTo>
                  <a:cubicBezTo>
                    <a:pt x="1191" y="8264"/>
                    <a:pt x="1025" y="8121"/>
                    <a:pt x="1025" y="7930"/>
                  </a:cubicBezTo>
                  <a:cubicBezTo>
                    <a:pt x="1025" y="7740"/>
                    <a:pt x="1191" y="7597"/>
                    <a:pt x="1382" y="7597"/>
                  </a:cubicBezTo>
                  <a:close/>
                  <a:moveTo>
                    <a:pt x="334" y="0"/>
                  </a:moveTo>
                  <a:cubicBezTo>
                    <a:pt x="143" y="0"/>
                    <a:pt x="1" y="167"/>
                    <a:pt x="1" y="357"/>
                  </a:cubicBezTo>
                  <a:lnTo>
                    <a:pt x="1" y="10050"/>
                  </a:lnTo>
                  <a:cubicBezTo>
                    <a:pt x="1" y="10240"/>
                    <a:pt x="143" y="10383"/>
                    <a:pt x="334" y="10383"/>
                  </a:cubicBezTo>
                  <a:lnTo>
                    <a:pt x="7645" y="10407"/>
                  </a:lnTo>
                  <a:cubicBezTo>
                    <a:pt x="7836" y="10407"/>
                    <a:pt x="8002" y="10240"/>
                    <a:pt x="8002" y="10050"/>
                  </a:cubicBezTo>
                  <a:lnTo>
                    <a:pt x="8002" y="8168"/>
                  </a:lnTo>
                  <a:lnTo>
                    <a:pt x="5930" y="8168"/>
                  </a:lnTo>
                  <a:cubicBezTo>
                    <a:pt x="5359" y="8168"/>
                    <a:pt x="4906" y="7692"/>
                    <a:pt x="4906" y="7144"/>
                  </a:cubicBezTo>
                  <a:lnTo>
                    <a:pt x="4906" y="5311"/>
                  </a:lnTo>
                  <a:cubicBezTo>
                    <a:pt x="4906" y="4763"/>
                    <a:pt x="5359" y="4287"/>
                    <a:pt x="5930" y="4287"/>
                  </a:cubicBezTo>
                  <a:lnTo>
                    <a:pt x="8002" y="4287"/>
                  </a:lnTo>
                  <a:lnTo>
                    <a:pt x="8002" y="3215"/>
                  </a:lnTo>
                  <a:lnTo>
                    <a:pt x="5121" y="3215"/>
                  </a:lnTo>
                  <a:cubicBezTo>
                    <a:pt x="4954" y="3215"/>
                    <a:pt x="4787" y="3072"/>
                    <a:pt x="4787" y="2882"/>
                  </a:cubicBezTo>
                  <a:lnTo>
                    <a:pt x="4787" y="2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41"/>
            <p:cNvSpPr/>
            <p:nvPr/>
          </p:nvSpPr>
          <p:spPr>
            <a:xfrm>
              <a:off x="5636734" y="4132693"/>
              <a:ext cx="90336" cy="89478"/>
            </a:xfrm>
            <a:custGeom>
              <a:rect b="b" l="l" r="r" t="t"/>
              <a:pathLst>
                <a:path extrusionOk="0" h="2502" w="2526">
                  <a:moveTo>
                    <a:pt x="1" y="1"/>
                  </a:moveTo>
                  <a:lnTo>
                    <a:pt x="1" y="2501"/>
                  </a:lnTo>
                  <a:lnTo>
                    <a:pt x="2525" y="2501"/>
                  </a:lnTo>
                  <a:cubicBezTo>
                    <a:pt x="2525" y="2430"/>
                    <a:pt x="2478" y="2335"/>
                    <a:pt x="2406" y="2263"/>
                  </a:cubicBezTo>
                  <a:lnTo>
                    <a:pt x="239" y="96"/>
                  </a:lnTo>
                  <a:cubicBezTo>
                    <a:pt x="168" y="25"/>
                    <a:pt x="9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41"/>
            <p:cNvSpPr/>
            <p:nvPr/>
          </p:nvSpPr>
          <p:spPr>
            <a:xfrm>
              <a:off x="5641026" y="4271850"/>
              <a:ext cx="217186" cy="165473"/>
            </a:xfrm>
            <a:custGeom>
              <a:rect b="b" l="l" r="r" t="t"/>
              <a:pathLst>
                <a:path extrusionOk="0" h="4627" w="6073">
                  <a:moveTo>
                    <a:pt x="3537" y="1"/>
                  </a:moveTo>
                  <a:cubicBezTo>
                    <a:pt x="3361" y="1"/>
                    <a:pt x="3191" y="135"/>
                    <a:pt x="3191" y="349"/>
                  </a:cubicBezTo>
                  <a:lnTo>
                    <a:pt x="3191" y="1063"/>
                  </a:lnTo>
                  <a:lnTo>
                    <a:pt x="333" y="1063"/>
                  </a:lnTo>
                  <a:cubicBezTo>
                    <a:pt x="143" y="1063"/>
                    <a:pt x="0" y="1206"/>
                    <a:pt x="0" y="1397"/>
                  </a:cubicBezTo>
                  <a:lnTo>
                    <a:pt x="0" y="3230"/>
                  </a:lnTo>
                  <a:cubicBezTo>
                    <a:pt x="0" y="3421"/>
                    <a:pt x="143" y="3564"/>
                    <a:pt x="333" y="3564"/>
                  </a:cubicBezTo>
                  <a:lnTo>
                    <a:pt x="3191" y="3564"/>
                  </a:lnTo>
                  <a:lnTo>
                    <a:pt x="3191" y="4278"/>
                  </a:lnTo>
                  <a:cubicBezTo>
                    <a:pt x="3191" y="4492"/>
                    <a:pt x="3361" y="4626"/>
                    <a:pt x="3537" y="4626"/>
                  </a:cubicBezTo>
                  <a:cubicBezTo>
                    <a:pt x="3616" y="4626"/>
                    <a:pt x="3696" y="4599"/>
                    <a:pt x="3763" y="4540"/>
                  </a:cubicBezTo>
                  <a:lnTo>
                    <a:pt x="5930" y="2564"/>
                  </a:lnTo>
                  <a:cubicBezTo>
                    <a:pt x="6073" y="2421"/>
                    <a:pt x="6073" y="2206"/>
                    <a:pt x="5930" y="2063"/>
                  </a:cubicBezTo>
                  <a:lnTo>
                    <a:pt x="3763" y="87"/>
                  </a:lnTo>
                  <a:cubicBezTo>
                    <a:pt x="3696" y="28"/>
                    <a:pt x="3616" y="1"/>
                    <a:pt x="3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3" name="Google Shape;3303;p41"/>
          <p:cNvGrpSpPr/>
          <p:nvPr/>
        </p:nvGrpSpPr>
        <p:grpSpPr>
          <a:xfrm>
            <a:off x="5055184" y="1936028"/>
            <a:ext cx="519308" cy="521194"/>
            <a:chOff x="5449368" y="1437970"/>
            <a:chExt cx="398609" cy="415858"/>
          </a:xfrm>
        </p:grpSpPr>
        <p:sp>
          <p:nvSpPr>
            <p:cNvPr id="3304" name="Google Shape;3304;p41"/>
            <p:cNvSpPr/>
            <p:nvPr/>
          </p:nvSpPr>
          <p:spPr>
            <a:xfrm>
              <a:off x="5449368" y="1437970"/>
              <a:ext cx="229130" cy="40054"/>
            </a:xfrm>
            <a:custGeom>
              <a:rect b="b" l="l" r="r" t="t"/>
              <a:pathLst>
                <a:path extrusionOk="0" h="1120" w="6407">
                  <a:moveTo>
                    <a:pt x="334" y="0"/>
                  </a:moveTo>
                  <a:cubicBezTo>
                    <a:pt x="144" y="0"/>
                    <a:pt x="1" y="143"/>
                    <a:pt x="1" y="334"/>
                  </a:cubicBezTo>
                  <a:lnTo>
                    <a:pt x="1" y="1119"/>
                  </a:lnTo>
                  <a:lnTo>
                    <a:pt x="6407" y="1119"/>
                  </a:lnTo>
                  <a:lnTo>
                    <a:pt x="5788" y="143"/>
                  </a:lnTo>
                  <a:cubicBezTo>
                    <a:pt x="5740" y="72"/>
                    <a:pt x="5645" y="24"/>
                    <a:pt x="5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41"/>
            <p:cNvSpPr/>
            <p:nvPr/>
          </p:nvSpPr>
          <p:spPr>
            <a:xfrm>
              <a:off x="5449368" y="1502702"/>
              <a:ext cx="398609" cy="269149"/>
            </a:xfrm>
            <a:custGeom>
              <a:rect b="b" l="l" r="r" t="t"/>
              <a:pathLst>
                <a:path extrusionOk="0" h="7526" w="11146">
                  <a:moveTo>
                    <a:pt x="1" y="0"/>
                  </a:moveTo>
                  <a:lnTo>
                    <a:pt x="1" y="7192"/>
                  </a:lnTo>
                  <a:cubicBezTo>
                    <a:pt x="1" y="7383"/>
                    <a:pt x="144" y="7525"/>
                    <a:pt x="334" y="7525"/>
                  </a:cubicBezTo>
                  <a:lnTo>
                    <a:pt x="1430" y="7525"/>
                  </a:lnTo>
                  <a:cubicBezTo>
                    <a:pt x="1263" y="7073"/>
                    <a:pt x="1191" y="6597"/>
                    <a:pt x="1191" y="6120"/>
                  </a:cubicBezTo>
                  <a:cubicBezTo>
                    <a:pt x="1191" y="3691"/>
                    <a:pt x="3144" y="1739"/>
                    <a:pt x="5573" y="1739"/>
                  </a:cubicBezTo>
                  <a:cubicBezTo>
                    <a:pt x="8002" y="1739"/>
                    <a:pt x="9955" y="3691"/>
                    <a:pt x="9955" y="6120"/>
                  </a:cubicBezTo>
                  <a:cubicBezTo>
                    <a:pt x="9955" y="6597"/>
                    <a:pt x="9884" y="7073"/>
                    <a:pt x="9717" y="7525"/>
                  </a:cubicBezTo>
                  <a:lnTo>
                    <a:pt x="10813" y="7525"/>
                  </a:lnTo>
                  <a:cubicBezTo>
                    <a:pt x="11003" y="7525"/>
                    <a:pt x="11146" y="7383"/>
                    <a:pt x="11146" y="7192"/>
                  </a:cubicBezTo>
                  <a:lnTo>
                    <a:pt x="11146" y="333"/>
                  </a:lnTo>
                  <a:cubicBezTo>
                    <a:pt x="11146" y="143"/>
                    <a:pt x="11003" y="0"/>
                    <a:pt x="10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41"/>
            <p:cNvSpPr/>
            <p:nvPr/>
          </p:nvSpPr>
          <p:spPr>
            <a:xfrm>
              <a:off x="5618852" y="1773541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1" y="0"/>
                  </a:moveTo>
                  <a:cubicBezTo>
                    <a:pt x="72" y="595"/>
                    <a:pt x="287" y="1786"/>
                    <a:pt x="691" y="2191"/>
                  </a:cubicBezTo>
                  <a:cubicBezTo>
                    <a:pt x="727" y="2227"/>
                    <a:pt x="781" y="2245"/>
                    <a:pt x="834" y="2245"/>
                  </a:cubicBezTo>
                  <a:cubicBezTo>
                    <a:pt x="888" y="2245"/>
                    <a:pt x="942" y="2227"/>
                    <a:pt x="977" y="2191"/>
                  </a:cubicBezTo>
                  <a:cubicBezTo>
                    <a:pt x="1382" y="1786"/>
                    <a:pt x="1596" y="595"/>
                    <a:pt x="16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41"/>
            <p:cNvSpPr/>
            <p:nvPr/>
          </p:nvSpPr>
          <p:spPr>
            <a:xfrm>
              <a:off x="5684443" y="1773541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524" y="0"/>
                  </a:moveTo>
                  <a:cubicBezTo>
                    <a:pt x="477" y="572"/>
                    <a:pt x="358" y="1096"/>
                    <a:pt x="215" y="1524"/>
                  </a:cubicBezTo>
                  <a:cubicBezTo>
                    <a:pt x="143" y="1762"/>
                    <a:pt x="72" y="1953"/>
                    <a:pt x="1" y="2120"/>
                  </a:cubicBezTo>
                  <a:cubicBezTo>
                    <a:pt x="1072" y="1810"/>
                    <a:pt x="1977" y="1024"/>
                    <a:pt x="2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41"/>
            <p:cNvSpPr/>
            <p:nvPr/>
          </p:nvSpPr>
          <p:spPr>
            <a:xfrm>
              <a:off x="5526868" y="1773541"/>
              <a:ext cx="86080" cy="75817"/>
            </a:xfrm>
            <a:custGeom>
              <a:rect b="b" l="l" r="r" t="t"/>
              <a:pathLst>
                <a:path extrusionOk="0" h="2120" w="2407">
                  <a:moveTo>
                    <a:pt x="1" y="0"/>
                  </a:moveTo>
                  <a:cubicBezTo>
                    <a:pt x="430" y="1024"/>
                    <a:pt x="1334" y="1810"/>
                    <a:pt x="2406" y="2120"/>
                  </a:cubicBezTo>
                  <a:cubicBezTo>
                    <a:pt x="2335" y="1953"/>
                    <a:pt x="2263" y="1762"/>
                    <a:pt x="2192" y="1524"/>
                  </a:cubicBezTo>
                  <a:cubicBezTo>
                    <a:pt x="2049" y="1096"/>
                    <a:pt x="1930" y="572"/>
                    <a:pt x="1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41"/>
            <p:cNvSpPr/>
            <p:nvPr/>
          </p:nvSpPr>
          <p:spPr>
            <a:xfrm>
              <a:off x="5526868" y="1593828"/>
              <a:ext cx="86080" cy="75817"/>
            </a:xfrm>
            <a:custGeom>
              <a:rect b="b" l="l" r="r" t="t"/>
              <a:pathLst>
                <a:path extrusionOk="0" h="2120" w="2407">
                  <a:moveTo>
                    <a:pt x="2406" y="0"/>
                  </a:moveTo>
                  <a:cubicBezTo>
                    <a:pt x="1311" y="310"/>
                    <a:pt x="430" y="1096"/>
                    <a:pt x="1" y="2120"/>
                  </a:cubicBezTo>
                  <a:lnTo>
                    <a:pt x="1882" y="2120"/>
                  </a:lnTo>
                  <a:cubicBezTo>
                    <a:pt x="1954" y="1453"/>
                    <a:pt x="2120" y="619"/>
                    <a:pt x="2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41"/>
            <p:cNvSpPr/>
            <p:nvPr/>
          </p:nvSpPr>
          <p:spPr>
            <a:xfrm>
              <a:off x="5618852" y="1589358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834" y="0"/>
                  </a:moveTo>
                  <a:cubicBezTo>
                    <a:pt x="781" y="0"/>
                    <a:pt x="727" y="18"/>
                    <a:pt x="691" y="54"/>
                  </a:cubicBezTo>
                  <a:cubicBezTo>
                    <a:pt x="287" y="459"/>
                    <a:pt x="72" y="1649"/>
                    <a:pt x="1" y="2245"/>
                  </a:cubicBezTo>
                  <a:lnTo>
                    <a:pt x="1668" y="2245"/>
                  </a:lnTo>
                  <a:cubicBezTo>
                    <a:pt x="1596" y="1649"/>
                    <a:pt x="1382" y="459"/>
                    <a:pt x="977" y="54"/>
                  </a:cubicBezTo>
                  <a:cubicBezTo>
                    <a:pt x="942" y="18"/>
                    <a:pt x="888" y="0"/>
                    <a:pt x="8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41"/>
            <p:cNvSpPr/>
            <p:nvPr/>
          </p:nvSpPr>
          <p:spPr>
            <a:xfrm>
              <a:off x="5684443" y="1593828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1" y="0"/>
                  </a:moveTo>
                  <a:lnTo>
                    <a:pt x="1" y="0"/>
                  </a:lnTo>
                  <a:cubicBezTo>
                    <a:pt x="286" y="619"/>
                    <a:pt x="453" y="1429"/>
                    <a:pt x="524" y="2120"/>
                  </a:cubicBezTo>
                  <a:lnTo>
                    <a:pt x="2406" y="2120"/>
                  </a:lnTo>
                  <a:cubicBezTo>
                    <a:pt x="1977" y="1096"/>
                    <a:pt x="1096" y="3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41"/>
            <p:cNvSpPr/>
            <p:nvPr/>
          </p:nvSpPr>
          <p:spPr>
            <a:xfrm>
              <a:off x="5514959" y="1693466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120" y="1"/>
                  </a:moveTo>
                  <a:cubicBezTo>
                    <a:pt x="0" y="501"/>
                    <a:pt x="0" y="1048"/>
                    <a:pt x="120" y="1572"/>
                  </a:cubicBezTo>
                  <a:lnTo>
                    <a:pt x="2144" y="1572"/>
                  </a:lnTo>
                  <a:cubicBezTo>
                    <a:pt x="2120" y="1048"/>
                    <a:pt x="2120" y="501"/>
                    <a:pt x="2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41"/>
            <p:cNvSpPr/>
            <p:nvPr/>
          </p:nvSpPr>
          <p:spPr>
            <a:xfrm>
              <a:off x="5705722" y="1693466"/>
              <a:ext cx="76711" cy="56254"/>
            </a:xfrm>
            <a:custGeom>
              <a:rect b="b" l="l" r="r" t="t"/>
              <a:pathLst>
                <a:path extrusionOk="0" h="1573" w="2145">
                  <a:moveTo>
                    <a:pt x="1" y="1"/>
                  </a:moveTo>
                  <a:cubicBezTo>
                    <a:pt x="25" y="501"/>
                    <a:pt x="25" y="1048"/>
                    <a:pt x="1" y="1572"/>
                  </a:cubicBezTo>
                  <a:lnTo>
                    <a:pt x="2025" y="1572"/>
                  </a:lnTo>
                  <a:cubicBezTo>
                    <a:pt x="2144" y="1048"/>
                    <a:pt x="2144" y="50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41"/>
            <p:cNvSpPr/>
            <p:nvPr/>
          </p:nvSpPr>
          <p:spPr>
            <a:xfrm>
              <a:off x="5615455" y="1693466"/>
              <a:ext cx="66482" cy="56254"/>
            </a:xfrm>
            <a:custGeom>
              <a:rect b="b" l="l" r="r" t="t"/>
              <a:pathLst>
                <a:path extrusionOk="0" h="1573" w="1859">
                  <a:moveTo>
                    <a:pt x="24" y="1"/>
                  </a:moveTo>
                  <a:cubicBezTo>
                    <a:pt x="1" y="524"/>
                    <a:pt x="1" y="1048"/>
                    <a:pt x="24" y="1572"/>
                  </a:cubicBezTo>
                  <a:lnTo>
                    <a:pt x="1834" y="1572"/>
                  </a:lnTo>
                  <a:cubicBezTo>
                    <a:pt x="1858" y="1048"/>
                    <a:pt x="1858" y="524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5" name="Google Shape;3315;p41"/>
          <p:cNvGrpSpPr/>
          <p:nvPr/>
        </p:nvGrpSpPr>
        <p:grpSpPr>
          <a:xfrm>
            <a:off x="3568465" y="3324949"/>
            <a:ext cx="519321" cy="519376"/>
            <a:chOff x="3338019" y="1437970"/>
            <a:chExt cx="416490" cy="416501"/>
          </a:xfrm>
        </p:grpSpPr>
        <p:sp>
          <p:nvSpPr>
            <p:cNvPr id="3316" name="Google Shape;3316;p41"/>
            <p:cNvSpPr/>
            <p:nvPr/>
          </p:nvSpPr>
          <p:spPr>
            <a:xfrm>
              <a:off x="3338019" y="1538466"/>
              <a:ext cx="416490" cy="190793"/>
            </a:xfrm>
            <a:custGeom>
              <a:rect b="b" l="l" r="r" t="t"/>
              <a:pathLst>
                <a:path extrusionOk="0" h="5335" w="11646">
                  <a:moveTo>
                    <a:pt x="334" y="0"/>
                  </a:moveTo>
                  <a:cubicBezTo>
                    <a:pt x="144" y="0"/>
                    <a:pt x="1" y="167"/>
                    <a:pt x="1" y="358"/>
                  </a:cubicBezTo>
                  <a:lnTo>
                    <a:pt x="1" y="5335"/>
                  </a:lnTo>
                  <a:lnTo>
                    <a:pt x="11646" y="5335"/>
                  </a:lnTo>
                  <a:lnTo>
                    <a:pt x="11646" y="358"/>
                  </a:lnTo>
                  <a:cubicBezTo>
                    <a:pt x="11646" y="167"/>
                    <a:pt x="11479" y="0"/>
                    <a:pt x="11289" y="0"/>
                  </a:cubicBezTo>
                  <a:lnTo>
                    <a:pt x="9693" y="0"/>
                  </a:lnTo>
                  <a:lnTo>
                    <a:pt x="9693" y="905"/>
                  </a:lnTo>
                  <a:cubicBezTo>
                    <a:pt x="9693" y="1262"/>
                    <a:pt x="9503" y="1596"/>
                    <a:pt x="9193" y="1763"/>
                  </a:cubicBezTo>
                  <a:cubicBezTo>
                    <a:pt x="9288" y="2096"/>
                    <a:pt x="9193" y="2453"/>
                    <a:pt x="8931" y="2715"/>
                  </a:cubicBezTo>
                  <a:lnTo>
                    <a:pt x="8193" y="3477"/>
                  </a:lnTo>
                  <a:cubicBezTo>
                    <a:pt x="7997" y="3673"/>
                    <a:pt x="7736" y="3775"/>
                    <a:pt x="7477" y="3775"/>
                  </a:cubicBezTo>
                  <a:cubicBezTo>
                    <a:pt x="7389" y="3775"/>
                    <a:pt x="7301" y="3763"/>
                    <a:pt x="7216" y="3739"/>
                  </a:cubicBezTo>
                  <a:cubicBezTo>
                    <a:pt x="7050" y="4049"/>
                    <a:pt x="6716" y="4239"/>
                    <a:pt x="6359" y="4239"/>
                  </a:cubicBezTo>
                  <a:lnTo>
                    <a:pt x="5287" y="4239"/>
                  </a:lnTo>
                  <a:cubicBezTo>
                    <a:pt x="4906" y="4239"/>
                    <a:pt x="4597" y="4049"/>
                    <a:pt x="4430" y="3739"/>
                  </a:cubicBezTo>
                  <a:cubicBezTo>
                    <a:pt x="4344" y="3764"/>
                    <a:pt x="4255" y="3776"/>
                    <a:pt x="4165" y="3776"/>
                  </a:cubicBezTo>
                  <a:cubicBezTo>
                    <a:pt x="3909" y="3776"/>
                    <a:pt x="3654" y="3678"/>
                    <a:pt x="3478" y="3501"/>
                  </a:cubicBezTo>
                  <a:lnTo>
                    <a:pt x="2715" y="2739"/>
                  </a:lnTo>
                  <a:cubicBezTo>
                    <a:pt x="2454" y="2477"/>
                    <a:pt x="2358" y="2096"/>
                    <a:pt x="2454" y="1763"/>
                  </a:cubicBezTo>
                  <a:cubicBezTo>
                    <a:pt x="2144" y="1596"/>
                    <a:pt x="1953" y="1262"/>
                    <a:pt x="1953" y="905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41"/>
            <p:cNvSpPr/>
            <p:nvPr/>
          </p:nvSpPr>
          <p:spPr>
            <a:xfrm>
              <a:off x="3338019" y="1753084"/>
              <a:ext cx="416490" cy="101387"/>
            </a:xfrm>
            <a:custGeom>
              <a:rect b="b" l="l" r="r" t="t"/>
              <a:pathLst>
                <a:path extrusionOk="0" h="2835" w="11646">
                  <a:moveTo>
                    <a:pt x="1" y="1"/>
                  </a:moveTo>
                  <a:lnTo>
                    <a:pt x="1" y="1025"/>
                  </a:lnTo>
                  <a:cubicBezTo>
                    <a:pt x="1" y="1215"/>
                    <a:pt x="144" y="1382"/>
                    <a:pt x="334" y="1382"/>
                  </a:cubicBezTo>
                  <a:lnTo>
                    <a:pt x="4787" y="1382"/>
                  </a:lnTo>
                  <a:lnTo>
                    <a:pt x="4787" y="2144"/>
                  </a:lnTo>
                  <a:lnTo>
                    <a:pt x="3740" y="2144"/>
                  </a:lnTo>
                  <a:cubicBezTo>
                    <a:pt x="3549" y="2144"/>
                    <a:pt x="3382" y="2287"/>
                    <a:pt x="3382" y="2477"/>
                  </a:cubicBezTo>
                  <a:cubicBezTo>
                    <a:pt x="3382" y="2668"/>
                    <a:pt x="3549" y="2834"/>
                    <a:pt x="3740" y="2834"/>
                  </a:cubicBezTo>
                  <a:lnTo>
                    <a:pt x="7907" y="2834"/>
                  </a:lnTo>
                  <a:cubicBezTo>
                    <a:pt x="8098" y="2834"/>
                    <a:pt x="8240" y="2668"/>
                    <a:pt x="8240" y="2477"/>
                  </a:cubicBezTo>
                  <a:cubicBezTo>
                    <a:pt x="8240" y="2287"/>
                    <a:pt x="8098" y="2144"/>
                    <a:pt x="7907" y="2144"/>
                  </a:cubicBezTo>
                  <a:lnTo>
                    <a:pt x="6835" y="2144"/>
                  </a:lnTo>
                  <a:lnTo>
                    <a:pt x="6835" y="1382"/>
                  </a:lnTo>
                  <a:lnTo>
                    <a:pt x="11289" y="1382"/>
                  </a:lnTo>
                  <a:cubicBezTo>
                    <a:pt x="11479" y="1382"/>
                    <a:pt x="11646" y="1215"/>
                    <a:pt x="11646" y="1025"/>
                  </a:cubicBezTo>
                  <a:lnTo>
                    <a:pt x="11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41"/>
            <p:cNvSpPr/>
            <p:nvPr/>
          </p:nvSpPr>
          <p:spPr>
            <a:xfrm>
              <a:off x="3431720" y="1437970"/>
              <a:ext cx="228272" cy="227414"/>
            </a:xfrm>
            <a:custGeom>
              <a:rect b="b" l="l" r="r" t="t"/>
              <a:pathLst>
                <a:path extrusionOk="0" h="6359" w="6383">
                  <a:moveTo>
                    <a:pt x="3191" y="2001"/>
                  </a:moveTo>
                  <a:cubicBezTo>
                    <a:pt x="3834" y="2001"/>
                    <a:pt x="4358" y="2525"/>
                    <a:pt x="4358" y="3168"/>
                  </a:cubicBezTo>
                  <a:cubicBezTo>
                    <a:pt x="4358" y="3810"/>
                    <a:pt x="3834" y="4358"/>
                    <a:pt x="3191" y="4358"/>
                  </a:cubicBezTo>
                  <a:lnTo>
                    <a:pt x="3168" y="4358"/>
                  </a:lnTo>
                  <a:cubicBezTo>
                    <a:pt x="2525" y="4334"/>
                    <a:pt x="2024" y="3810"/>
                    <a:pt x="2024" y="3168"/>
                  </a:cubicBezTo>
                  <a:cubicBezTo>
                    <a:pt x="2024" y="2548"/>
                    <a:pt x="2525" y="2024"/>
                    <a:pt x="3168" y="2001"/>
                  </a:cubicBezTo>
                  <a:close/>
                  <a:moveTo>
                    <a:pt x="2667" y="0"/>
                  </a:moveTo>
                  <a:cubicBezTo>
                    <a:pt x="2501" y="0"/>
                    <a:pt x="2358" y="119"/>
                    <a:pt x="2334" y="262"/>
                  </a:cubicBezTo>
                  <a:lnTo>
                    <a:pt x="2263" y="953"/>
                  </a:lnTo>
                  <a:lnTo>
                    <a:pt x="1739" y="524"/>
                  </a:lnTo>
                  <a:cubicBezTo>
                    <a:pt x="1682" y="479"/>
                    <a:pt x="1610" y="455"/>
                    <a:pt x="1537" y="455"/>
                  </a:cubicBezTo>
                  <a:cubicBezTo>
                    <a:pt x="1456" y="455"/>
                    <a:pt x="1373" y="485"/>
                    <a:pt x="1310" y="548"/>
                  </a:cubicBezTo>
                  <a:lnTo>
                    <a:pt x="548" y="1310"/>
                  </a:lnTo>
                  <a:cubicBezTo>
                    <a:pt x="453" y="1429"/>
                    <a:pt x="429" y="1596"/>
                    <a:pt x="548" y="1739"/>
                  </a:cubicBezTo>
                  <a:lnTo>
                    <a:pt x="953" y="2263"/>
                  </a:lnTo>
                  <a:lnTo>
                    <a:pt x="286" y="2334"/>
                  </a:lnTo>
                  <a:cubicBezTo>
                    <a:pt x="119" y="2334"/>
                    <a:pt x="0" y="2477"/>
                    <a:pt x="0" y="2644"/>
                  </a:cubicBezTo>
                  <a:lnTo>
                    <a:pt x="0" y="3715"/>
                  </a:lnTo>
                  <a:cubicBezTo>
                    <a:pt x="0" y="3882"/>
                    <a:pt x="119" y="4025"/>
                    <a:pt x="286" y="4025"/>
                  </a:cubicBezTo>
                  <a:lnTo>
                    <a:pt x="977" y="4096"/>
                  </a:lnTo>
                  <a:lnTo>
                    <a:pt x="548" y="4644"/>
                  </a:lnTo>
                  <a:cubicBezTo>
                    <a:pt x="453" y="4763"/>
                    <a:pt x="453" y="4954"/>
                    <a:pt x="572" y="5049"/>
                  </a:cubicBezTo>
                  <a:lnTo>
                    <a:pt x="1334" y="5811"/>
                  </a:lnTo>
                  <a:cubicBezTo>
                    <a:pt x="1397" y="5874"/>
                    <a:pt x="1473" y="5903"/>
                    <a:pt x="1552" y="5903"/>
                  </a:cubicBezTo>
                  <a:cubicBezTo>
                    <a:pt x="1622" y="5903"/>
                    <a:pt x="1695" y="5880"/>
                    <a:pt x="1763" y="5835"/>
                  </a:cubicBezTo>
                  <a:lnTo>
                    <a:pt x="2263" y="5430"/>
                  </a:lnTo>
                  <a:lnTo>
                    <a:pt x="2334" y="6073"/>
                  </a:lnTo>
                  <a:cubicBezTo>
                    <a:pt x="2358" y="6240"/>
                    <a:pt x="2501" y="6359"/>
                    <a:pt x="2667" y="6359"/>
                  </a:cubicBezTo>
                  <a:lnTo>
                    <a:pt x="3739" y="6359"/>
                  </a:lnTo>
                  <a:cubicBezTo>
                    <a:pt x="3906" y="6359"/>
                    <a:pt x="4025" y="6240"/>
                    <a:pt x="4049" y="6073"/>
                  </a:cubicBezTo>
                  <a:lnTo>
                    <a:pt x="4120" y="5406"/>
                  </a:lnTo>
                  <a:lnTo>
                    <a:pt x="4644" y="5835"/>
                  </a:lnTo>
                  <a:cubicBezTo>
                    <a:pt x="4712" y="5880"/>
                    <a:pt x="4784" y="5903"/>
                    <a:pt x="4855" y="5903"/>
                  </a:cubicBezTo>
                  <a:cubicBezTo>
                    <a:pt x="4934" y="5903"/>
                    <a:pt x="5010" y="5874"/>
                    <a:pt x="5073" y="5811"/>
                  </a:cubicBezTo>
                  <a:lnTo>
                    <a:pt x="5835" y="5049"/>
                  </a:lnTo>
                  <a:cubicBezTo>
                    <a:pt x="5954" y="4930"/>
                    <a:pt x="5954" y="4739"/>
                    <a:pt x="5859" y="4620"/>
                  </a:cubicBezTo>
                  <a:lnTo>
                    <a:pt x="5430" y="4096"/>
                  </a:lnTo>
                  <a:lnTo>
                    <a:pt x="6097" y="4025"/>
                  </a:lnTo>
                  <a:cubicBezTo>
                    <a:pt x="6263" y="4001"/>
                    <a:pt x="6383" y="3882"/>
                    <a:pt x="6383" y="3715"/>
                  </a:cubicBezTo>
                  <a:lnTo>
                    <a:pt x="6383" y="2644"/>
                  </a:lnTo>
                  <a:cubicBezTo>
                    <a:pt x="6383" y="2477"/>
                    <a:pt x="6263" y="2334"/>
                    <a:pt x="6097" y="2334"/>
                  </a:cubicBezTo>
                  <a:lnTo>
                    <a:pt x="5430" y="2239"/>
                  </a:lnTo>
                  <a:lnTo>
                    <a:pt x="5859" y="1715"/>
                  </a:lnTo>
                  <a:cubicBezTo>
                    <a:pt x="5954" y="1596"/>
                    <a:pt x="5954" y="1405"/>
                    <a:pt x="5835" y="1286"/>
                  </a:cubicBezTo>
                  <a:lnTo>
                    <a:pt x="5073" y="548"/>
                  </a:lnTo>
                  <a:cubicBezTo>
                    <a:pt x="5007" y="482"/>
                    <a:pt x="4920" y="446"/>
                    <a:pt x="4835" y="446"/>
                  </a:cubicBezTo>
                  <a:cubicBezTo>
                    <a:pt x="4766" y="446"/>
                    <a:pt x="4698" y="470"/>
                    <a:pt x="4644" y="524"/>
                  </a:cubicBezTo>
                  <a:lnTo>
                    <a:pt x="4120" y="929"/>
                  </a:lnTo>
                  <a:lnTo>
                    <a:pt x="4049" y="262"/>
                  </a:lnTo>
                  <a:cubicBezTo>
                    <a:pt x="4025" y="119"/>
                    <a:pt x="3906" y="0"/>
                    <a:pt x="37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9" name="Google Shape;3319;p41"/>
          <p:cNvGrpSpPr/>
          <p:nvPr/>
        </p:nvGrpSpPr>
        <p:grpSpPr>
          <a:xfrm rot="10800000">
            <a:off x="4431589" y="4464278"/>
            <a:ext cx="883262" cy="242091"/>
            <a:chOff x="2300350" y="2601250"/>
            <a:chExt cx="2275275" cy="623625"/>
          </a:xfrm>
        </p:grpSpPr>
        <p:sp>
          <p:nvSpPr>
            <p:cNvPr id="3320" name="Google Shape;3320;p41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41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41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41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41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41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26" name="Google Shape;3326;p41"/>
          <p:cNvGrpSpPr/>
          <p:nvPr/>
        </p:nvGrpSpPr>
        <p:grpSpPr>
          <a:xfrm>
            <a:off x="7865020" y="1077529"/>
            <a:ext cx="2297800" cy="271691"/>
            <a:chOff x="7805645" y="1077529"/>
            <a:chExt cx="2297800" cy="271691"/>
          </a:xfrm>
        </p:grpSpPr>
        <p:sp>
          <p:nvSpPr>
            <p:cNvPr id="3327" name="Google Shape;3327;p41"/>
            <p:cNvSpPr/>
            <p:nvPr/>
          </p:nvSpPr>
          <p:spPr>
            <a:xfrm flipH="1">
              <a:off x="8108745" y="128111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41"/>
            <p:cNvSpPr/>
            <p:nvPr/>
          </p:nvSpPr>
          <p:spPr>
            <a:xfrm flipH="1">
              <a:off x="7805645" y="10775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2" name="Shape 3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3" name="Google Shape;3333;p42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POČETNE FOTOGRAFIJE</a:t>
            </a:r>
            <a:endParaRPr/>
          </a:p>
        </p:txBody>
      </p:sp>
      <p:grpSp>
        <p:nvGrpSpPr>
          <p:cNvPr id="3334" name="Google Shape;3334;p42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335" name="Google Shape;3335;p42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42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42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42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42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0" name="Google Shape;3340;p42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341" name="Google Shape;3341;p4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342" name="Google Shape;3342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4" name="Google Shape;3344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7" name="Google Shape;3347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8" name="Google Shape;3348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9" name="Google Shape;3349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52" name="Google Shape;3352;p4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353" name="Google Shape;3353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63" name="Google Shape;3363;p42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364" name="Google Shape;3364;p4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4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4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4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4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369" name="Google Shape;336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50" y="1414176"/>
            <a:ext cx="4265852" cy="1914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0" name="Google Shape;337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3954" y="2210825"/>
            <a:ext cx="4360300" cy="2717024"/>
          </a:xfrm>
          <a:prstGeom prst="rect">
            <a:avLst/>
          </a:prstGeom>
          <a:noFill/>
          <a:ln>
            <a:noFill/>
          </a:ln>
        </p:spPr>
      </p:pic>
      <p:sp>
        <p:nvSpPr>
          <p:cNvPr id="3371" name="Google Shape;3371;p42"/>
          <p:cNvSpPr txBox="1"/>
          <p:nvPr>
            <p:ph idx="1" type="subTitle"/>
          </p:nvPr>
        </p:nvSpPr>
        <p:spPr>
          <a:xfrm>
            <a:off x="630171" y="3466610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Fotografija u .png formatu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7,7 MB (7.745.746 bytes)</a:t>
            </a:r>
            <a:endParaRPr/>
          </a:p>
        </p:txBody>
      </p:sp>
      <p:sp>
        <p:nvSpPr>
          <p:cNvPr id="3372" name="Google Shape;3372;p42"/>
          <p:cNvSpPr txBox="1"/>
          <p:nvPr>
            <p:ph idx="1" type="subTitle"/>
          </p:nvPr>
        </p:nvSpPr>
        <p:spPr>
          <a:xfrm>
            <a:off x="5221496" y="1188310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Fotografija u .jpg formatu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633,5 kB (633.463 bytes)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6" name="Shape 3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7" name="Google Shape;3377;p43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RUČNO UMETANJE PORUKA</a:t>
            </a:r>
            <a:endParaRPr/>
          </a:p>
        </p:txBody>
      </p:sp>
      <p:grpSp>
        <p:nvGrpSpPr>
          <p:cNvPr id="3378" name="Google Shape;3378;p43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379" name="Google Shape;3379;p43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43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43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43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43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4" name="Google Shape;3384;p43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385" name="Google Shape;3385;p4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386" name="Google Shape;3386;p4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4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4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4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4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4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4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4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4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4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6" name="Google Shape;3396;p4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397" name="Google Shape;3397;p4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4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4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4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4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4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4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4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4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4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07" name="Google Shape;3407;p43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408" name="Google Shape;3408;p4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4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4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4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4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13" name="Google Shape;341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2095500"/>
            <a:ext cx="895350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4" name="Google Shape;341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830" y="3132300"/>
            <a:ext cx="8298350" cy="5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8" name="Shape 3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9" name="Google Shape;3419;p44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RUČNO UMETANJE .txt DATOTEKE</a:t>
            </a:r>
            <a:endParaRPr/>
          </a:p>
        </p:txBody>
      </p:sp>
      <p:grpSp>
        <p:nvGrpSpPr>
          <p:cNvPr id="3420" name="Google Shape;3420;p44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421" name="Google Shape;3421;p4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4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4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4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4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26" name="Google Shape;3426;p44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427" name="Google Shape;3427;p4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428" name="Google Shape;3428;p4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4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4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4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4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4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4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4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4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4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38" name="Google Shape;3438;p4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439" name="Google Shape;3439;p4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4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4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4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4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4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4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4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4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4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49" name="Google Shape;3449;p44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450" name="Google Shape;3450;p44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44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44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44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44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55" name="Google Shape;3455;p44"/>
          <p:cNvPicPr preferRelativeResize="0"/>
          <p:nvPr/>
        </p:nvPicPr>
        <p:blipFill rotWithShape="1">
          <a:blip r:embed="rId3">
            <a:alphaModFix/>
          </a:blip>
          <a:srcRect b="0" l="13262" r="0" t="0"/>
          <a:stretch/>
        </p:blipFill>
        <p:spPr>
          <a:xfrm>
            <a:off x="288588" y="1704325"/>
            <a:ext cx="8566825" cy="30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6" name="Google Shape;345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1375" y="2245400"/>
            <a:ext cx="6781276" cy="25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0" name="Shape 3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1" name="Google Shape;3461;p45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RUČNO UMETANJE ZVUČNOG ZAPISA</a:t>
            </a:r>
            <a:endParaRPr/>
          </a:p>
        </p:txBody>
      </p:sp>
      <p:grpSp>
        <p:nvGrpSpPr>
          <p:cNvPr id="3462" name="Google Shape;3462;p45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463" name="Google Shape;3463;p45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45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45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45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45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8" name="Google Shape;3468;p45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469" name="Google Shape;3469;p45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470" name="Google Shape;3470;p4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4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4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4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4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4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4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4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4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4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80" name="Google Shape;3480;p45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481" name="Google Shape;3481;p4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4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4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4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4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4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4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4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4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4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91" name="Google Shape;3491;p45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492" name="Google Shape;3492;p4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4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4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4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4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97" name="Google Shape;349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63" y="1589916"/>
            <a:ext cx="8817075" cy="40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8" name="Google Shape;349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157" y="2635702"/>
            <a:ext cx="8847695" cy="323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2" name="Shape 3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3" name="Google Shape;3503;p46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PRETVORBA ZVUČNOG ZAPISA U TEKST</a:t>
            </a:r>
            <a:endParaRPr/>
          </a:p>
        </p:txBody>
      </p:sp>
      <p:grpSp>
        <p:nvGrpSpPr>
          <p:cNvPr id="3504" name="Google Shape;3504;p46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505" name="Google Shape;3505;p46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46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46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46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46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0" name="Google Shape;3510;p46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511" name="Google Shape;3511;p4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512" name="Google Shape;3512;p4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4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4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4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4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4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4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4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4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4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22" name="Google Shape;3522;p4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523" name="Google Shape;3523;p4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4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4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4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4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4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4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4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4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4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533" name="Google Shape;3533;p46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534" name="Google Shape;3534;p46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46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46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46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46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539" name="Google Shape;3539;p46"/>
          <p:cNvPicPr preferRelativeResize="0"/>
          <p:nvPr/>
        </p:nvPicPr>
        <p:blipFill rotWithShape="1">
          <a:blip r:embed="rId3">
            <a:alphaModFix/>
          </a:blip>
          <a:srcRect b="5168" l="0" r="51404" t="0"/>
          <a:stretch/>
        </p:blipFill>
        <p:spPr>
          <a:xfrm>
            <a:off x="3104963" y="1340025"/>
            <a:ext cx="2934074" cy="357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3" name="Shape 3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4" name="Google Shape;3544;p47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AUTOMATIZACIJA PROCESA</a:t>
            </a:r>
            <a:endParaRPr/>
          </a:p>
        </p:txBody>
      </p:sp>
      <p:grpSp>
        <p:nvGrpSpPr>
          <p:cNvPr id="3545" name="Google Shape;3545;p47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546" name="Google Shape;3546;p4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4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4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4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4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1" name="Google Shape;3551;p47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552" name="Google Shape;3552;p4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553" name="Google Shape;3553;p4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4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4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4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4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4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4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4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4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4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63" name="Google Shape;3563;p4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564" name="Google Shape;3564;p4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4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4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4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4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4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4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4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4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4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574" name="Google Shape;3574;p47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575" name="Google Shape;3575;p47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47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47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47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47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580" name="Google Shape;358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636" y="1354325"/>
            <a:ext cx="3740490" cy="256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1" name="Google Shape;358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7575" y="2146600"/>
            <a:ext cx="3854475" cy="256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48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FINALNI REZULTAT</a:t>
            </a:r>
            <a:endParaRPr/>
          </a:p>
        </p:txBody>
      </p:sp>
      <p:grpSp>
        <p:nvGrpSpPr>
          <p:cNvPr id="3587" name="Google Shape;3587;p48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588" name="Google Shape;3588;p4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4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4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4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4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3" name="Google Shape;3593;p48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594" name="Google Shape;3594;p4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595" name="Google Shape;3595;p4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4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4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4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4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4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4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4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4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4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05" name="Google Shape;3605;p4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606" name="Google Shape;3606;p4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4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4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4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4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4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4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4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4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4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16" name="Google Shape;3616;p48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617" name="Google Shape;3617;p48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48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48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48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48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622" name="Google Shape;362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25" y="2433557"/>
            <a:ext cx="4675300" cy="2098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3" name="Google Shape;3623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6525" y="2431275"/>
            <a:ext cx="4109876" cy="2560974"/>
          </a:xfrm>
          <a:prstGeom prst="rect">
            <a:avLst/>
          </a:prstGeom>
          <a:noFill/>
          <a:ln>
            <a:noFill/>
          </a:ln>
        </p:spPr>
      </p:pic>
      <p:sp>
        <p:nvSpPr>
          <p:cNvPr id="3624" name="Google Shape;3624;p48"/>
          <p:cNvSpPr txBox="1"/>
          <p:nvPr>
            <p:ph idx="1" type="subTitle"/>
          </p:nvPr>
        </p:nvSpPr>
        <p:spPr>
          <a:xfrm>
            <a:off x="713100" y="1185575"/>
            <a:ext cx="7717800" cy="113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Vizualno </a:t>
            </a:r>
            <a:r>
              <a:rPr lang="en"/>
              <a:t>golim</a:t>
            </a:r>
            <a:r>
              <a:rPr lang="en"/>
              <a:t> okom nema promjene u fotografijama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Veličina za tekstualnu datoteku: 7,8 MB (7.841.829 bytes)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Veličina za glasovni zapis: 8,1 MB (8.119.714 bytes)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8" name="Shape 3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9" name="Google Shape;3629;p49"/>
          <p:cNvSpPr txBox="1"/>
          <p:nvPr>
            <p:ph type="title"/>
          </p:nvPr>
        </p:nvSpPr>
        <p:spPr>
          <a:xfrm>
            <a:off x="713100" y="2310138"/>
            <a:ext cx="7583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COVERT TIMING </a:t>
            </a:r>
            <a:r>
              <a:rPr lang="en">
                <a:solidFill>
                  <a:schemeClr val="accent2"/>
                </a:solidFill>
              </a:rPr>
              <a:t>CHANNELS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630" name="Google Shape;3630;p49"/>
          <p:cNvSpPr txBox="1"/>
          <p:nvPr>
            <p:ph idx="1" type="subTitle"/>
          </p:nvPr>
        </p:nvSpPr>
        <p:spPr>
          <a:xfrm>
            <a:off x="3567000" y="3208800"/>
            <a:ext cx="47295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Marin Vabec</a:t>
            </a:r>
            <a:endParaRPr/>
          </a:p>
        </p:txBody>
      </p:sp>
      <p:sp>
        <p:nvSpPr>
          <p:cNvPr id="3631" name="Google Shape;3631;p49"/>
          <p:cNvSpPr txBox="1"/>
          <p:nvPr>
            <p:ph idx="2" type="title"/>
          </p:nvPr>
        </p:nvSpPr>
        <p:spPr>
          <a:xfrm>
            <a:off x="5961000" y="1332575"/>
            <a:ext cx="2335500" cy="9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3632" name="Google Shape;3632;p49"/>
          <p:cNvGrpSpPr/>
          <p:nvPr/>
        </p:nvGrpSpPr>
        <p:grpSpPr>
          <a:xfrm flipH="1">
            <a:off x="1974727" y="3700403"/>
            <a:ext cx="883262" cy="242091"/>
            <a:chOff x="2300350" y="2601250"/>
            <a:chExt cx="2275275" cy="623625"/>
          </a:xfrm>
        </p:grpSpPr>
        <p:sp>
          <p:nvSpPr>
            <p:cNvPr id="3633" name="Google Shape;3633;p49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49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49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49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49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49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9" name="Google Shape;3639;p49"/>
          <p:cNvGrpSpPr/>
          <p:nvPr/>
        </p:nvGrpSpPr>
        <p:grpSpPr>
          <a:xfrm rot="5400000">
            <a:off x="2372875" y="1324825"/>
            <a:ext cx="98902" cy="553090"/>
            <a:chOff x="4898850" y="4820550"/>
            <a:chExt cx="98902" cy="553090"/>
          </a:xfrm>
        </p:grpSpPr>
        <p:sp>
          <p:nvSpPr>
            <p:cNvPr id="3640" name="Google Shape;3640;p4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4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4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4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4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5" name="Google Shape;3645;p49"/>
          <p:cNvGrpSpPr/>
          <p:nvPr/>
        </p:nvGrpSpPr>
        <p:grpSpPr>
          <a:xfrm>
            <a:off x="4886167" y="996591"/>
            <a:ext cx="1105976" cy="133969"/>
            <a:chOff x="8183182" y="663852"/>
            <a:chExt cx="1475028" cy="178673"/>
          </a:xfrm>
        </p:grpSpPr>
        <p:grpSp>
          <p:nvGrpSpPr>
            <p:cNvPr id="3646" name="Google Shape;3646;p49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647" name="Google Shape;3647;p4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4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4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4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4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4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4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4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4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4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57" name="Google Shape;3657;p49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658" name="Google Shape;3658;p4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4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4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4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4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4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4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4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4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4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68" name="Google Shape;3668;p49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3669" name="Google Shape;3669;p49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49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49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49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49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49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49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49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49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49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49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49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49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49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3" name="Google Shape;3683;p49"/>
          <p:cNvGrpSpPr/>
          <p:nvPr/>
        </p:nvGrpSpPr>
        <p:grpSpPr>
          <a:xfrm rot="10800000">
            <a:off x="3913164" y="1623828"/>
            <a:ext cx="883262" cy="242091"/>
            <a:chOff x="2300350" y="2601250"/>
            <a:chExt cx="2275275" cy="623625"/>
          </a:xfrm>
        </p:grpSpPr>
        <p:sp>
          <p:nvSpPr>
            <p:cNvPr id="3684" name="Google Shape;3684;p49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49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49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49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49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49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9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" name="Google Shape;2750;p32"/>
          <p:cNvSpPr txBox="1"/>
          <p:nvPr>
            <p:ph type="title"/>
          </p:nvPr>
        </p:nvSpPr>
        <p:spPr>
          <a:xfrm>
            <a:off x="1208500" y="2089070"/>
            <a:ext cx="6726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DNS </a:t>
            </a:r>
            <a:r>
              <a:rPr lang="en">
                <a:solidFill>
                  <a:schemeClr val="accent2"/>
                </a:solidFill>
              </a:rPr>
              <a:t>TUNNELING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751" name="Google Shape;2751;p32"/>
          <p:cNvSpPr txBox="1"/>
          <p:nvPr>
            <p:ph idx="1" type="subTitle"/>
          </p:nvPr>
        </p:nvSpPr>
        <p:spPr>
          <a:xfrm>
            <a:off x="1208650" y="3054420"/>
            <a:ext cx="67269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Donat Ricov</a:t>
            </a:r>
            <a:endParaRPr/>
          </a:p>
        </p:txBody>
      </p:sp>
      <p:sp>
        <p:nvSpPr>
          <p:cNvPr id="2752" name="Google Shape;2752;p32"/>
          <p:cNvSpPr txBox="1"/>
          <p:nvPr>
            <p:ph idx="2" type="title"/>
          </p:nvPr>
        </p:nvSpPr>
        <p:spPr>
          <a:xfrm>
            <a:off x="3132450" y="1168380"/>
            <a:ext cx="2879100" cy="9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753" name="Google Shape;2753;p32"/>
          <p:cNvGrpSpPr/>
          <p:nvPr/>
        </p:nvGrpSpPr>
        <p:grpSpPr>
          <a:xfrm rot="-5400000">
            <a:off x="2746096" y="-164363"/>
            <a:ext cx="1823016" cy="296643"/>
            <a:chOff x="7857346" y="3902355"/>
            <a:chExt cx="1823016" cy="296643"/>
          </a:xfrm>
        </p:grpSpPr>
        <p:sp>
          <p:nvSpPr>
            <p:cNvPr id="2754" name="Google Shape;2754;p32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2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2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2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2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2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0" name="Google Shape;2760;p32"/>
          <p:cNvGrpSpPr/>
          <p:nvPr/>
        </p:nvGrpSpPr>
        <p:grpSpPr>
          <a:xfrm rot="5400000">
            <a:off x="1639375" y="1028400"/>
            <a:ext cx="98902" cy="553090"/>
            <a:chOff x="4898850" y="4820550"/>
            <a:chExt cx="98902" cy="553090"/>
          </a:xfrm>
        </p:grpSpPr>
        <p:sp>
          <p:nvSpPr>
            <p:cNvPr id="2761" name="Google Shape;2761;p3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6" name="Google Shape;2766;p32"/>
          <p:cNvGrpSpPr/>
          <p:nvPr/>
        </p:nvGrpSpPr>
        <p:grpSpPr>
          <a:xfrm>
            <a:off x="1609176" y="4434219"/>
            <a:ext cx="1252897" cy="51000"/>
            <a:chOff x="2915381" y="4104819"/>
            <a:chExt cx="1252897" cy="51000"/>
          </a:xfrm>
        </p:grpSpPr>
        <p:sp>
          <p:nvSpPr>
            <p:cNvPr id="2767" name="Google Shape;2767;p32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2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2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2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2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32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32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32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32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32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32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32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32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32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1" name="Google Shape;2781;p32"/>
          <p:cNvGrpSpPr/>
          <p:nvPr/>
        </p:nvGrpSpPr>
        <p:grpSpPr>
          <a:xfrm>
            <a:off x="5495767" y="691791"/>
            <a:ext cx="1105976" cy="133969"/>
            <a:chOff x="8183182" y="663852"/>
            <a:chExt cx="1475028" cy="178673"/>
          </a:xfrm>
        </p:grpSpPr>
        <p:grpSp>
          <p:nvGrpSpPr>
            <p:cNvPr id="2782" name="Google Shape;2782;p3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83" name="Google Shape;2783;p3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3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3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3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3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3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3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3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3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3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93" name="Google Shape;2793;p3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794" name="Google Shape;2794;p3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3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3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3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3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3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3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3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3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3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04" name="Google Shape;2804;p32"/>
          <p:cNvGrpSpPr/>
          <p:nvPr/>
        </p:nvGrpSpPr>
        <p:grpSpPr>
          <a:xfrm rot="5400000">
            <a:off x="5968600" y="4273462"/>
            <a:ext cx="98902" cy="553090"/>
            <a:chOff x="4898850" y="4820550"/>
            <a:chExt cx="98902" cy="553090"/>
          </a:xfrm>
        </p:grpSpPr>
        <p:sp>
          <p:nvSpPr>
            <p:cNvPr id="2805" name="Google Shape;2805;p3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3" name="Shape 3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4" name="Google Shape;3694;p50"/>
          <p:cNvSpPr txBox="1"/>
          <p:nvPr>
            <p:ph type="title"/>
          </p:nvPr>
        </p:nvSpPr>
        <p:spPr>
          <a:xfrm>
            <a:off x="713100" y="1088825"/>
            <a:ext cx="4976100" cy="11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CILJ </a:t>
            </a:r>
            <a:r>
              <a:rPr lang="en">
                <a:solidFill>
                  <a:schemeClr val="accent2"/>
                </a:solidFill>
              </a:rPr>
              <a:t>PRAKTIČNOG DIJELA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695" name="Google Shape;3695;p50"/>
          <p:cNvSpPr txBox="1"/>
          <p:nvPr>
            <p:ph idx="1" type="subTitle"/>
          </p:nvPr>
        </p:nvSpPr>
        <p:spPr>
          <a:xfrm>
            <a:off x="713100" y="2357881"/>
            <a:ext cx="4401600" cy="16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Simulirati slanje tajne poruke šifriranjem kroz manipulaciju vremenskih odmaka slanja paketa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Pokazati kako se podaci skrivaju vremenskim obrascima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Analiza pristiglih podataka i analiza u Wireshark alatu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96" name="Google Shape;3696;p50"/>
          <p:cNvPicPr preferRelativeResize="0"/>
          <p:nvPr/>
        </p:nvPicPr>
        <p:blipFill rotWithShape="1">
          <a:blip r:embed="rId3">
            <a:alphaModFix/>
          </a:blip>
          <a:srcRect b="0" l="15592" r="15598" t="0"/>
          <a:stretch/>
        </p:blipFill>
        <p:spPr>
          <a:xfrm>
            <a:off x="5474725" y="1307063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rotWithShape="0" algn="bl">
              <a:schemeClr val="accent2">
                <a:alpha val="40000"/>
              </a:schemeClr>
            </a:outerShdw>
          </a:effectLst>
        </p:spPr>
      </p:pic>
      <p:sp>
        <p:nvSpPr>
          <p:cNvPr id="3697" name="Google Shape;3697;p50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8" name="Google Shape;3698;p50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99" name="Google Shape;3699;p50"/>
          <p:cNvGrpSpPr/>
          <p:nvPr/>
        </p:nvGrpSpPr>
        <p:grpSpPr>
          <a:xfrm rot="10800000">
            <a:off x="7471439" y="3616978"/>
            <a:ext cx="883262" cy="242091"/>
            <a:chOff x="2300350" y="2601250"/>
            <a:chExt cx="2275275" cy="623625"/>
          </a:xfrm>
        </p:grpSpPr>
        <p:sp>
          <p:nvSpPr>
            <p:cNvPr id="3700" name="Google Shape;3700;p50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0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0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0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0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0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6" name="Google Shape;3706;p50"/>
          <p:cNvGrpSpPr/>
          <p:nvPr/>
        </p:nvGrpSpPr>
        <p:grpSpPr>
          <a:xfrm rot="5400000">
            <a:off x="2345200" y="185400"/>
            <a:ext cx="98902" cy="553090"/>
            <a:chOff x="4898850" y="4820550"/>
            <a:chExt cx="98902" cy="553090"/>
          </a:xfrm>
        </p:grpSpPr>
        <p:sp>
          <p:nvSpPr>
            <p:cNvPr id="3707" name="Google Shape;3707;p50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0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0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0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0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2" name="Google Shape;3712;p50"/>
          <p:cNvGrpSpPr/>
          <p:nvPr/>
        </p:nvGrpSpPr>
        <p:grpSpPr>
          <a:xfrm>
            <a:off x="2596239" y="4297878"/>
            <a:ext cx="883262" cy="242091"/>
            <a:chOff x="2300350" y="2601250"/>
            <a:chExt cx="2275275" cy="623625"/>
          </a:xfrm>
        </p:grpSpPr>
        <p:sp>
          <p:nvSpPr>
            <p:cNvPr id="3713" name="Google Shape;3713;p50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0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0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0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0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0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9" name="Google Shape;3719;p50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3720" name="Google Shape;3720;p50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721" name="Google Shape;3721;p5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5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5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5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5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5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5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5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5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5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1" name="Google Shape;3731;p50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732" name="Google Shape;3732;p5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5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5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5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5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5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5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5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5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5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5" name="Shape 3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6" name="Google Shape;3746;p51"/>
          <p:cNvSpPr/>
          <p:nvPr/>
        </p:nvSpPr>
        <p:spPr>
          <a:xfrm>
            <a:off x="3319776" y="168827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7" name="Google Shape;3747;p5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RADNO OKRUŽENJE </a:t>
            </a:r>
            <a:r>
              <a:rPr lang="en">
                <a:solidFill>
                  <a:schemeClr val="accent2"/>
                </a:solidFill>
              </a:rPr>
              <a:t>&amp;</a:t>
            </a:r>
            <a:r>
              <a:rPr lang="en"/>
              <a:t> ALATI</a:t>
            </a:r>
            <a:endParaRPr/>
          </a:p>
        </p:txBody>
      </p:sp>
      <p:sp>
        <p:nvSpPr>
          <p:cNvPr id="3748" name="Google Shape;3748;p51"/>
          <p:cNvSpPr/>
          <p:nvPr/>
        </p:nvSpPr>
        <p:spPr>
          <a:xfrm>
            <a:off x="761571" y="1996671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VirtualBox (izolacija) ili</a:t>
            </a:r>
            <a:b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</a:b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WSL okruženje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749" name="Google Shape;3749;p51"/>
          <p:cNvSpPr/>
          <p:nvPr/>
        </p:nvSpPr>
        <p:spPr>
          <a:xfrm>
            <a:off x="6203029" y="1996671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Ubuntu/Linux Mint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750" name="Google Shape;3750;p51"/>
          <p:cNvSpPr/>
          <p:nvPr/>
        </p:nvSpPr>
        <p:spPr>
          <a:xfrm>
            <a:off x="515850" y="3384675"/>
            <a:ext cx="23919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Python +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socket library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751" name="Google Shape;3751;p51"/>
          <p:cNvSpPr/>
          <p:nvPr/>
        </p:nvSpPr>
        <p:spPr>
          <a:xfrm>
            <a:off x="6203017" y="3384685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tcpdump i Wireshark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grpSp>
        <p:nvGrpSpPr>
          <p:cNvPr id="3752" name="Google Shape;3752;p51"/>
          <p:cNvGrpSpPr/>
          <p:nvPr/>
        </p:nvGrpSpPr>
        <p:grpSpPr>
          <a:xfrm>
            <a:off x="3568465" y="1936985"/>
            <a:ext cx="519322" cy="519279"/>
            <a:chOff x="1181536" y="2735942"/>
            <a:chExt cx="417360" cy="417360"/>
          </a:xfrm>
        </p:grpSpPr>
        <p:sp>
          <p:nvSpPr>
            <p:cNvPr id="3753" name="Google Shape;3753;p51"/>
            <p:cNvSpPr/>
            <p:nvPr/>
          </p:nvSpPr>
          <p:spPr>
            <a:xfrm>
              <a:off x="1181536" y="2735942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77" y="0"/>
                    <a:pt x="0" y="477"/>
                    <a:pt x="0" y="1024"/>
                  </a:cubicBezTo>
                  <a:cubicBezTo>
                    <a:pt x="0" y="1596"/>
                    <a:pt x="477" y="2048"/>
                    <a:pt x="1024" y="2048"/>
                  </a:cubicBezTo>
                  <a:cubicBezTo>
                    <a:pt x="1596" y="2048"/>
                    <a:pt x="2048" y="1596"/>
                    <a:pt x="2048" y="1024"/>
                  </a:cubicBezTo>
                  <a:cubicBezTo>
                    <a:pt x="2048" y="477"/>
                    <a:pt x="1596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1"/>
            <p:cNvSpPr/>
            <p:nvPr/>
          </p:nvSpPr>
          <p:spPr>
            <a:xfrm>
              <a:off x="1525619" y="2735942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53" y="0"/>
                    <a:pt x="0" y="477"/>
                    <a:pt x="0" y="1024"/>
                  </a:cubicBezTo>
                  <a:cubicBezTo>
                    <a:pt x="0" y="1596"/>
                    <a:pt x="453" y="2048"/>
                    <a:pt x="1024" y="2048"/>
                  </a:cubicBezTo>
                  <a:cubicBezTo>
                    <a:pt x="1572" y="2048"/>
                    <a:pt x="2048" y="1596"/>
                    <a:pt x="2048" y="1024"/>
                  </a:cubicBezTo>
                  <a:cubicBezTo>
                    <a:pt x="2048" y="477"/>
                    <a:pt x="1572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1"/>
            <p:cNvSpPr/>
            <p:nvPr/>
          </p:nvSpPr>
          <p:spPr>
            <a:xfrm>
              <a:off x="1181536" y="3080024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77" y="0"/>
                    <a:pt x="0" y="453"/>
                    <a:pt x="0" y="1024"/>
                  </a:cubicBezTo>
                  <a:cubicBezTo>
                    <a:pt x="0" y="1572"/>
                    <a:pt x="477" y="2048"/>
                    <a:pt x="1024" y="2048"/>
                  </a:cubicBezTo>
                  <a:cubicBezTo>
                    <a:pt x="1596" y="2048"/>
                    <a:pt x="2048" y="1572"/>
                    <a:pt x="2048" y="1024"/>
                  </a:cubicBezTo>
                  <a:cubicBezTo>
                    <a:pt x="2048" y="453"/>
                    <a:pt x="1596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1"/>
            <p:cNvSpPr/>
            <p:nvPr/>
          </p:nvSpPr>
          <p:spPr>
            <a:xfrm>
              <a:off x="1525619" y="3080024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53" y="0"/>
                    <a:pt x="0" y="453"/>
                    <a:pt x="0" y="1024"/>
                  </a:cubicBezTo>
                  <a:cubicBezTo>
                    <a:pt x="0" y="1572"/>
                    <a:pt x="453" y="2048"/>
                    <a:pt x="1024" y="2048"/>
                  </a:cubicBezTo>
                  <a:cubicBezTo>
                    <a:pt x="1572" y="2048"/>
                    <a:pt x="2048" y="1572"/>
                    <a:pt x="2048" y="1024"/>
                  </a:cubicBezTo>
                  <a:cubicBezTo>
                    <a:pt x="2048" y="453"/>
                    <a:pt x="1572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1"/>
            <p:cNvSpPr/>
            <p:nvPr/>
          </p:nvSpPr>
          <p:spPr>
            <a:xfrm>
              <a:off x="1279493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33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33" y="692"/>
                  </a:cubicBezTo>
                  <a:lnTo>
                    <a:pt x="1262" y="692"/>
                  </a:lnTo>
                  <a:cubicBezTo>
                    <a:pt x="1453" y="692"/>
                    <a:pt x="1619" y="525"/>
                    <a:pt x="1619" y="334"/>
                  </a:cubicBezTo>
                  <a:cubicBezTo>
                    <a:pt x="1619" y="168"/>
                    <a:pt x="1453" y="1"/>
                    <a:pt x="1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1"/>
            <p:cNvSpPr/>
            <p:nvPr/>
          </p:nvSpPr>
          <p:spPr>
            <a:xfrm>
              <a:off x="1443005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58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58" y="692"/>
                  </a:cubicBezTo>
                  <a:lnTo>
                    <a:pt x="1286" y="692"/>
                  </a:lnTo>
                  <a:cubicBezTo>
                    <a:pt x="1453" y="692"/>
                    <a:pt x="1620" y="525"/>
                    <a:pt x="1620" y="334"/>
                  </a:cubicBezTo>
                  <a:cubicBezTo>
                    <a:pt x="1620" y="168"/>
                    <a:pt x="1453" y="1"/>
                    <a:pt x="1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1"/>
            <p:cNvSpPr/>
            <p:nvPr/>
          </p:nvSpPr>
          <p:spPr>
            <a:xfrm>
              <a:off x="1361249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57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57" y="692"/>
                  </a:cubicBezTo>
                  <a:lnTo>
                    <a:pt x="1262" y="692"/>
                  </a:lnTo>
                  <a:cubicBezTo>
                    <a:pt x="1453" y="692"/>
                    <a:pt x="1620" y="525"/>
                    <a:pt x="1620" y="334"/>
                  </a:cubicBezTo>
                  <a:cubicBezTo>
                    <a:pt x="1620" y="168"/>
                    <a:pt x="1453" y="1"/>
                    <a:pt x="1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1"/>
            <p:cNvSpPr/>
            <p:nvPr/>
          </p:nvSpPr>
          <p:spPr>
            <a:xfrm>
              <a:off x="1206213" y="2833863"/>
              <a:ext cx="24748" cy="57971"/>
            </a:xfrm>
            <a:custGeom>
              <a:rect b="b" l="l" r="r" t="t"/>
              <a:pathLst>
                <a:path extrusionOk="0" h="1621" w="692">
                  <a:moveTo>
                    <a:pt x="334" y="1"/>
                  </a:moveTo>
                  <a:cubicBezTo>
                    <a:pt x="168" y="1"/>
                    <a:pt x="1" y="168"/>
                    <a:pt x="1" y="334"/>
                  </a:cubicBezTo>
                  <a:lnTo>
                    <a:pt x="1" y="1263"/>
                  </a:lnTo>
                  <a:cubicBezTo>
                    <a:pt x="1" y="1454"/>
                    <a:pt x="168" y="1620"/>
                    <a:pt x="334" y="1620"/>
                  </a:cubicBezTo>
                  <a:cubicBezTo>
                    <a:pt x="525" y="1620"/>
                    <a:pt x="692" y="1454"/>
                    <a:pt x="692" y="1263"/>
                  </a:cubicBezTo>
                  <a:lnTo>
                    <a:pt x="692" y="334"/>
                  </a:lnTo>
                  <a:cubicBezTo>
                    <a:pt x="692" y="168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1"/>
            <p:cNvSpPr/>
            <p:nvPr/>
          </p:nvSpPr>
          <p:spPr>
            <a:xfrm>
              <a:off x="1206213" y="2997410"/>
              <a:ext cx="24748" cy="57935"/>
            </a:xfrm>
            <a:custGeom>
              <a:rect b="b" l="l" r="r" t="t"/>
              <a:pathLst>
                <a:path extrusionOk="0" h="1620" w="692">
                  <a:moveTo>
                    <a:pt x="334" y="0"/>
                  </a:moveTo>
                  <a:cubicBezTo>
                    <a:pt x="168" y="0"/>
                    <a:pt x="1" y="167"/>
                    <a:pt x="1" y="358"/>
                  </a:cubicBezTo>
                  <a:lnTo>
                    <a:pt x="1" y="1286"/>
                  </a:lnTo>
                  <a:cubicBezTo>
                    <a:pt x="1" y="1453"/>
                    <a:pt x="168" y="1620"/>
                    <a:pt x="334" y="1620"/>
                  </a:cubicBezTo>
                  <a:cubicBezTo>
                    <a:pt x="525" y="1620"/>
                    <a:pt x="692" y="1453"/>
                    <a:pt x="692" y="1286"/>
                  </a:cubicBezTo>
                  <a:lnTo>
                    <a:pt x="692" y="358"/>
                  </a:lnTo>
                  <a:cubicBezTo>
                    <a:pt x="692" y="167"/>
                    <a:pt x="52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1"/>
            <p:cNvSpPr/>
            <p:nvPr/>
          </p:nvSpPr>
          <p:spPr>
            <a:xfrm>
              <a:off x="1206213" y="2915654"/>
              <a:ext cx="24748" cy="57935"/>
            </a:xfrm>
            <a:custGeom>
              <a:rect b="b" l="l" r="r" t="t"/>
              <a:pathLst>
                <a:path extrusionOk="0" h="1620" w="692">
                  <a:moveTo>
                    <a:pt x="334" y="0"/>
                  </a:moveTo>
                  <a:cubicBezTo>
                    <a:pt x="168" y="0"/>
                    <a:pt x="1" y="167"/>
                    <a:pt x="1" y="357"/>
                  </a:cubicBezTo>
                  <a:lnTo>
                    <a:pt x="1" y="1262"/>
                  </a:lnTo>
                  <a:cubicBezTo>
                    <a:pt x="1" y="1453"/>
                    <a:pt x="168" y="1619"/>
                    <a:pt x="334" y="1619"/>
                  </a:cubicBezTo>
                  <a:cubicBezTo>
                    <a:pt x="525" y="1619"/>
                    <a:pt x="692" y="1453"/>
                    <a:pt x="692" y="1262"/>
                  </a:cubicBezTo>
                  <a:lnTo>
                    <a:pt x="692" y="357"/>
                  </a:lnTo>
                  <a:cubicBezTo>
                    <a:pt x="692" y="167"/>
                    <a:pt x="52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1"/>
            <p:cNvSpPr/>
            <p:nvPr/>
          </p:nvSpPr>
          <p:spPr>
            <a:xfrm>
              <a:off x="1549473" y="2833863"/>
              <a:ext cx="24712" cy="57971"/>
            </a:xfrm>
            <a:custGeom>
              <a:rect b="b" l="l" r="r" t="t"/>
              <a:pathLst>
                <a:path extrusionOk="0" h="1621" w="691">
                  <a:moveTo>
                    <a:pt x="357" y="1"/>
                  </a:moveTo>
                  <a:cubicBezTo>
                    <a:pt x="167" y="1"/>
                    <a:pt x="0" y="168"/>
                    <a:pt x="0" y="334"/>
                  </a:cubicBezTo>
                  <a:lnTo>
                    <a:pt x="0" y="1263"/>
                  </a:lnTo>
                  <a:cubicBezTo>
                    <a:pt x="0" y="1454"/>
                    <a:pt x="167" y="1620"/>
                    <a:pt x="357" y="1620"/>
                  </a:cubicBezTo>
                  <a:cubicBezTo>
                    <a:pt x="524" y="1620"/>
                    <a:pt x="691" y="1454"/>
                    <a:pt x="691" y="1263"/>
                  </a:cubicBezTo>
                  <a:lnTo>
                    <a:pt x="691" y="334"/>
                  </a:lnTo>
                  <a:cubicBezTo>
                    <a:pt x="691" y="168"/>
                    <a:pt x="524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1"/>
            <p:cNvSpPr/>
            <p:nvPr/>
          </p:nvSpPr>
          <p:spPr>
            <a:xfrm>
              <a:off x="1549473" y="2997410"/>
              <a:ext cx="24712" cy="57935"/>
            </a:xfrm>
            <a:custGeom>
              <a:rect b="b" l="l" r="r" t="t"/>
              <a:pathLst>
                <a:path extrusionOk="0" h="1620" w="691">
                  <a:moveTo>
                    <a:pt x="357" y="0"/>
                  </a:moveTo>
                  <a:cubicBezTo>
                    <a:pt x="167" y="0"/>
                    <a:pt x="0" y="167"/>
                    <a:pt x="0" y="358"/>
                  </a:cubicBezTo>
                  <a:lnTo>
                    <a:pt x="0" y="1286"/>
                  </a:lnTo>
                  <a:cubicBezTo>
                    <a:pt x="0" y="1453"/>
                    <a:pt x="167" y="1620"/>
                    <a:pt x="357" y="1620"/>
                  </a:cubicBezTo>
                  <a:cubicBezTo>
                    <a:pt x="524" y="1620"/>
                    <a:pt x="691" y="1453"/>
                    <a:pt x="691" y="1286"/>
                  </a:cubicBezTo>
                  <a:lnTo>
                    <a:pt x="691" y="358"/>
                  </a:lnTo>
                  <a:cubicBezTo>
                    <a:pt x="691" y="167"/>
                    <a:pt x="524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1"/>
            <p:cNvSpPr/>
            <p:nvPr/>
          </p:nvSpPr>
          <p:spPr>
            <a:xfrm>
              <a:off x="1549473" y="2915654"/>
              <a:ext cx="24712" cy="57935"/>
            </a:xfrm>
            <a:custGeom>
              <a:rect b="b" l="l" r="r" t="t"/>
              <a:pathLst>
                <a:path extrusionOk="0" h="1620" w="691">
                  <a:moveTo>
                    <a:pt x="357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1262"/>
                  </a:lnTo>
                  <a:cubicBezTo>
                    <a:pt x="0" y="1453"/>
                    <a:pt x="167" y="1619"/>
                    <a:pt x="357" y="1619"/>
                  </a:cubicBezTo>
                  <a:cubicBezTo>
                    <a:pt x="524" y="1619"/>
                    <a:pt x="691" y="1453"/>
                    <a:pt x="691" y="1262"/>
                  </a:cubicBezTo>
                  <a:lnTo>
                    <a:pt x="691" y="357"/>
                  </a:lnTo>
                  <a:cubicBezTo>
                    <a:pt x="691" y="167"/>
                    <a:pt x="524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1"/>
            <p:cNvSpPr/>
            <p:nvPr/>
          </p:nvSpPr>
          <p:spPr>
            <a:xfrm>
              <a:off x="1279493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33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33" y="691"/>
                  </a:cubicBezTo>
                  <a:lnTo>
                    <a:pt x="1262" y="691"/>
                  </a:lnTo>
                  <a:cubicBezTo>
                    <a:pt x="1453" y="691"/>
                    <a:pt x="1619" y="524"/>
                    <a:pt x="1619" y="357"/>
                  </a:cubicBezTo>
                  <a:cubicBezTo>
                    <a:pt x="1619" y="167"/>
                    <a:pt x="1453" y="0"/>
                    <a:pt x="1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1"/>
            <p:cNvSpPr/>
            <p:nvPr/>
          </p:nvSpPr>
          <p:spPr>
            <a:xfrm>
              <a:off x="1443005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58" y="691"/>
                  </a:cubicBezTo>
                  <a:lnTo>
                    <a:pt x="1286" y="691"/>
                  </a:lnTo>
                  <a:cubicBezTo>
                    <a:pt x="1453" y="691"/>
                    <a:pt x="1620" y="524"/>
                    <a:pt x="1620" y="357"/>
                  </a:cubicBezTo>
                  <a:cubicBezTo>
                    <a:pt x="1620" y="167"/>
                    <a:pt x="1453" y="0"/>
                    <a:pt x="12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1"/>
            <p:cNvSpPr/>
            <p:nvPr/>
          </p:nvSpPr>
          <p:spPr>
            <a:xfrm>
              <a:off x="1361249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57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57" y="691"/>
                  </a:cubicBezTo>
                  <a:lnTo>
                    <a:pt x="1262" y="691"/>
                  </a:lnTo>
                  <a:cubicBezTo>
                    <a:pt x="1453" y="691"/>
                    <a:pt x="1620" y="524"/>
                    <a:pt x="1620" y="357"/>
                  </a:cubicBezTo>
                  <a:cubicBezTo>
                    <a:pt x="1620" y="167"/>
                    <a:pt x="1453" y="0"/>
                    <a:pt x="1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1"/>
            <p:cNvSpPr/>
            <p:nvPr/>
          </p:nvSpPr>
          <p:spPr>
            <a:xfrm>
              <a:off x="1360390" y="2996552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0" y="0"/>
                  </a:moveTo>
                  <a:cubicBezTo>
                    <a:pt x="72" y="596"/>
                    <a:pt x="286" y="1787"/>
                    <a:pt x="691" y="2191"/>
                  </a:cubicBezTo>
                  <a:cubicBezTo>
                    <a:pt x="727" y="2227"/>
                    <a:pt x="780" y="2245"/>
                    <a:pt x="834" y="2245"/>
                  </a:cubicBezTo>
                  <a:cubicBezTo>
                    <a:pt x="888" y="2245"/>
                    <a:pt x="941" y="2227"/>
                    <a:pt x="977" y="2191"/>
                  </a:cubicBezTo>
                  <a:cubicBezTo>
                    <a:pt x="1382" y="1787"/>
                    <a:pt x="1596" y="596"/>
                    <a:pt x="1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1"/>
            <p:cNvSpPr/>
            <p:nvPr/>
          </p:nvSpPr>
          <p:spPr>
            <a:xfrm>
              <a:off x="1425981" y="2996552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524" y="0"/>
                  </a:moveTo>
                  <a:cubicBezTo>
                    <a:pt x="476" y="572"/>
                    <a:pt x="357" y="1096"/>
                    <a:pt x="214" y="1525"/>
                  </a:cubicBezTo>
                  <a:cubicBezTo>
                    <a:pt x="143" y="1763"/>
                    <a:pt x="72" y="1953"/>
                    <a:pt x="0" y="2120"/>
                  </a:cubicBezTo>
                  <a:cubicBezTo>
                    <a:pt x="1072" y="1810"/>
                    <a:pt x="1977" y="1024"/>
                    <a:pt x="2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1"/>
            <p:cNvSpPr/>
            <p:nvPr/>
          </p:nvSpPr>
          <p:spPr>
            <a:xfrm>
              <a:off x="1268406" y="2996552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0" y="0"/>
                  </a:moveTo>
                  <a:cubicBezTo>
                    <a:pt x="429" y="1024"/>
                    <a:pt x="1334" y="1810"/>
                    <a:pt x="2406" y="2120"/>
                  </a:cubicBezTo>
                  <a:cubicBezTo>
                    <a:pt x="2334" y="1953"/>
                    <a:pt x="2263" y="1763"/>
                    <a:pt x="2191" y="1525"/>
                  </a:cubicBezTo>
                  <a:cubicBezTo>
                    <a:pt x="2048" y="1096"/>
                    <a:pt x="1929" y="572"/>
                    <a:pt x="1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1"/>
            <p:cNvSpPr/>
            <p:nvPr/>
          </p:nvSpPr>
          <p:spPr>
            <a:xfrm>
              <a:off x="1268406" y="2816839"/>
              <a:ext cx="86045" cy="75852"/>
            </a:xfrm>
            <a:custGeom>
              <a:rect b="b" l="l" r="r" t="t"/>
              <a:pathLst>
                <a:path extrusionOk="0" h="2121" w="2406">
                  <a:moveTo>
                    <a:pt x="2406" y="1"/>
                  </a:moveTo>
                  <a:cubicBezTo>
                    <a:pt x="1310" y="310"/>
                    <a:pt x="429" y="1096"/>
                    <a:pt x="0" y="2120"/>
                  </a:cubicBezTo>
                  <a:lnTo>
                    <a:pt x="1882" y="2120"/>
                  </a:lnTo>
                  <a:cubicBezTo>
                    <a:pt x="1953" y="1453"/>
                    <a:pt x="2120" y="620"/>
                    <a:pt x="2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1"/>
            <p:cNvSpPr/>
            <p:nvPr/>
          </p:nvSpPr>
          <p:spPr>
            <a:xfrm>
              <a:off x="1360390" y="2812369"/>
              <a:ext cx="59652" cy="80323"/>
            </a:xfrm>
            <a:custGeom>
              <a:rect b="b" l="l" r="r" t="t"/>
              <a:pathLst>
                <a:path extrusionOk="0" h="2246" w="1668">
                  <a:moveTo>
                    <a:pt x="834" y="1"/>
                  </a:moveTo>
                  <a:cubicBezTo>
                    <a:pt x="780" y="1"/>
                    <a:pt x="727" y="18"/>
                    <a:pt x="691" y="54"/>
                  </a:cubicBezTo>
                  <a:cubicBezTo>
                    <a:pt x="286" y="459"/>
                    <a:pt x="72" y="1650"/>
                    <a:pt x="0" y="2245"/>
                  </a:cubicBezTo>
                  <a:lnTo>
                    <a:pt x="1667" y="2245"/>
                  </a:lnTo>
                  <a:cubicBezTo>
                    <a:pt x="1596" y="1650"/>
                    <a:pt x="1382" y="459"/>
                    <a:pt x="977" y="54"/>
                  </a:cubicBezTo>
                  <a:cubicBezTo>
                    <a:pt x="941" y="18"/>
                    <a:pt x="888" y="1"/>
                    <a:pt x="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1"/>
            <p:cNvSpPr/>
            <p:nvPr/>
          </p:nvSpPr>
          <p:spPr>
            <a:xfrm>
              <a:off x="1425981" y="2816839"/>
              <a:ext cx="86045" cy="75852"/>
            </a:xfrm>
            <a:custGeom>
              <a:rect b="b" l="l" r="r" t="t"/>
              <a:pathLst>
                <a:path extrusionOk="0" h="2121" w="2406">
                  <a:moveTo>
                    <a:pt x="0" y="1"/>
                  </a:moveTo>
                  <a:cubicBezTo>
                    <a:pt x="286" y="620"/>
                    <a:pt x="453" y="1430"/>
                    <a:pt x="524" y="2120"/>
                  </a:cubicBezTo>
                  <a:lnTo>
                    <a:pt x="2405" y="2120"/>
                  </a:lnTo>
                  <a:cubicBezTo>
                    <a:pt x="1977" y="1096"/>
                    <a:pt x="1096" y="31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1"/>
            <p:cNvSpPr/>
            <p:nvPr/>
          </p:nvSpPr>
          <p:spPr>
            <a:xfrm>
              <a:off x="1256497" y="2916477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119" y="1"/>
                  </a:moveTo>
                  <a:cubicBezTo>
                    <a:pt x="0" y="501"/>
                    <a:pt x="0" y="1049"/>
                    <a:pt x="119" y="1573"/>
                  </a:cubicBezTo>
                  <a:lnTo>
                    <a:pt x="2143" y="1573"/>
                  </a:lnTo>
                  <a:cubicBezTo>
                    <a:pt x="2120" y="1049"/>
                    <a:pt x="2120" y="501"/>
                    <a:pt x="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1"/>
            <p:cNvSpPr/>
            <p:nvPr/>
          </p:nvSpPr>
          <p:spPr>
            <a:xfrm>
              <a:off x="1447260" y="2916477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0" y="1"/>
                  </a:moveTo>
                  <a:cubicBezTo>
                    <a:pt x="24" y="501"/>
                    <a:pt x="24" y="1049"/>
                    <a:pt x="0" y="1573"/>
                  </a:cubicBezTo>
                  <a:lnTo>
                    <a:pt x="2025" y="1573"/>
                  </a:lnTo>
                  <a:cubicBezTo>
                    <a:pt x="2144" y="1049"/>
                    <a:pt x="2144" y="50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1"/>
            <p:cNvSpPr/>
            <p:nvPr/>
          </p:nvSpPr>
          <p:spPr>
            <a:xfrm>
              <a:off x="1356993" y="2916477"/>
              <a:ext cx="66447" cy="56254"/>
            </a:xfrm>
            <a:custGeom>
              <a:rect b="b" l="l" r="r" t="t"/>
              <a:pathLst>
                <a:path extrusionOk="0" h="1573" w="1858">
                  <a:moveTo>
                    <a:pt x="24" y="1"/>
                  </a:moveTo>
                  <a:cubicBezTo>
                    <a:pt x="0" y="525"/>
                    <a:pt x="0" y="1073"/>
                    <a:pt x="24" y="1573"/>
                  </a:cubicBezTo>
                  <a:lnTo>
                    <a:pt x="1834" y="1573"/>
                  </a:lnTo>
                  <a:cubicBezTo>
                    <a:pt x="1858" y="1073"/>
                    <a:pt x="1858" y="525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8" name="Google Shape;3778;p51"/>
          <p:cNvSpPr/>
          <p:nvPr/>
        </p:nvSpPr>
        <p:spPr>
          <a:xfrm>
            <a:off x="4806488" y="168827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9" name="Google Shape;3779;p51"/>
          <p:cNvSpPr/>
          <p:nvPr/>
        </p:nvSpPr>
        <p:spPr>
          <a:xfrm>
            <a:off x="3319776" y="3076287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0" name="Google Shape;3780;p51"/>
          <p:cNvSpPr/>
          <p:nvPr/>
        </p:nvSpPr>
        <p:spPr>
          <a:xfrm>
            <a:off x="4806488" y="3076287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81" name="Google Shape;3781;p51"/>
          <p:cNvCxnSpPr>
            <a:stCxn id="3778" idx="4"/>
            <a:endCxn id="3779" idx="0"/>
          </p:cNvCxnSpPr>
          <p:nvPr/>
        </p:nvCxnSpPr>
        <p:spPr>
          <a:xfrm rot="5400000">
            <a:off x="4385738" y="2147275"/>
            <a:ext cx="371400" cy="1486800"/>
          </a:xfrm>
          <a:prstGeom prst="bentConnector3">
            <a:avLst>
              <a:gd fmla="val 49988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2" name="Google Shape;3782;p51"/>
          <p:cNvCxnSpPr>
            <a:stCxn id="3746" idx="6"/>
            <a:endCxn id="3778" idx="2"/>
          </p:cNvCxnSpPr>
          <p:nvPr/>
        </p:nvCxnSpPr>
        <p:spPr>
          <a:xfrm>
            <a:off x="4336476" y="2196625"/>
            <a:ext cx="470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3" name="Google Shape;3783;p51"/>
          <p:cNvCxnSpPr>
            <a:stCxn id="3779" idx="6"/>
            <a:endCxn id="3780" idx="2"/>
          </p:cNvCxnSpPr>
          <p:nvPr/>
        </p:nvCxnSpPr>
        <p:spPr>
          <a:xfrm>
            <a:off x="4336476" y="3584637"/>
            <a:ext cx="470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784" name="Google Shape;3784;p51"/>
          <p:cNvGrpSpPr/>
          <p:nvPr/>
        </p:nvGrpSpPr>
        <p:grpSpPr>
          <a:xfrm>
            <a:off x="5055181" y="3324036"/>
            <a:ext cx="519315" cy="521201"/>
            <a:chOff x="5440856" y="4131871"/>
            <a:chExt cx="417355" cy="372180"/>
          </a:xfrm>
        </p:grpSpPr>
        <p:sp>
          <p:nvSpPr>
            <p:cNvPr id="3785" name="Google Shape;3785;p51"/>
            <p:cNvSpPr/>
            <p:nvPr/>
          </p:nvSpPr>
          <p:spPr>
            <a:xfrm>
              <a:off x="5440856" y="4131871"/>
              <a:ext cx="286207" cy="372180"/>
            </a:xfrm>
            <a:custGeom>
              <a:rect b="b" l="l" r="r" t="t"/>
              <a:pathLst>
                <a:path extrusionOk="0" h="10407" w="8003">
                  <a:moveTo>
                    <a:pt x="3549" y="2143"/>
                  </a:moveTo>
                  <a:cubicBezTo>
                    <a:pt x="3716" y="2143"/>
                    <a:pt x="3882" y="2286"/>
                    <a:pt x="3882" y="2477"/>
                  </a:cubicBezTo>
                  <a:cubicBezTo>
                    <a:pt x="3882" y="2667"/>
                    <a:pt x="3716" y="2810"/>
                    <a:pt x="3549" y="2810"/>
                  </a:cubicBezTo>
                  <a:lnTo>
                    <a:pt x="1382" y="2810"/>
                  </a:lnTo>
                  <a:cubicBezTo>
                    <a:pt x="1191" y="2810"/>
                    <a:pt x="1025" y="2667"/>
                    <a:pt x="1025" y="2477"/>
                  </a:cubicBezTo>
                  <a:cubicBezTo>
                    <a:pt x="1025" y="2286"/>
                    <a:pt x="1191" y="2143"/>
                    <a:pt x="1382" y="2143"/>
                  </a:cubicBezTo>
                  <a:close/>
                  <a:moveTo>
                    <a:pt x="3549" y="3501"/>
                  </a:moveTo>
                  <a:cubicBezTo>
                    <a:pt x="3716" y="3501"/>
                    <a:pt x="3882" y="3644"/>
                    <a:pt x="3882" y="3834"/>
                  </a:cubicBezTo>
                  <a:cubicBezTo>
                    <a:pt x="3882" y="4025"/>
                    <a:pt x="3716" y="4191"/>
                    <a:pt x="3549" y="4191"/>
                  </a:cubicBezTo>
                  <a:lnTo>
                    <a:pt x="1382" y="4191"/>
                  </a:lnTo>
                  <a:cubicBezTo>
                    <a:pt x="1191" y="4191"/>
                    <a:pt x="1025" y="4025"/>
                    <a:pt x="1025" y="3834"/>
                  </a:cubicBezTo>
                  <a:cubicBezTo>
                    <a:pt x="1025" y="3644"/>
                    <a:pt x="1191" y="3501"/>
                    <a:pt x="1382" y="3501"/>
                  </a:cubicBezTo>
                  <a:close/>
                  <a:moveTo>
                    <a:pt x="3549" y="4858"/>
                  </a:moveTo>
                  <a:cubicBezTo>
                    <a:pt x="3716" y="4858"/>
                    <a:pt x="3882" y="5025"/>
                    <a:pt x="3882" y="5215"/>
                  </a:cubicBezTo>
                  <a:cubicBezTo>
                    <a:pt x="3882" y="5382"/>
                    <a:pt x="3716" y="5549"/>
                    <a:pt x="3549" y="5549"/>
                  </a:cubicBezTo>
                  <a:lnTo>
                    <a:pt x="1382" y="5549"/>
                  </a:lnTo>
                  <a:cubicBezTo>
                    <a:pt x="1191" y="5549"/>
                    <a:pt x="1025" y="5382"/>
                    <a:pt x="1025" y="5215"/>
                  </a:cubicBezTo>
                  <a:cubicBezTo>
                    <a:pt x="1025" y="5025"/>
                    <a:pt x="1191" y="4858"/>
                    <a:pt x="1382" y="4858"/>
                  </a:cubicBezTo>
                  <a:close/>
                  <a:moveTo>
                    <a:pt x="3549" y="6216"/>
                  </a:moveTo>
                  <a:cubicBezTo>
                    <a:pt x="3716" y="6216"/>
                    <a:pt x="3882" y="6382"/>
                    <a:pt x="3882" y="6573"/>
                  </a:cubicBezTo>
                  <a:cubicBezTo>
                    <a:pt x="3882" y="6763"/>
                    <a:pt x="3716" y="6906"/>
                    <a:pt x="3549" y="6906"/>
                  </a:cubicBezTo>
                  <a:lnTo>
                    <a:pt x="1382" y="6906"/>
                  </a:lnTo>
                  <a:cubicBezTo>
                    <a:pt x="1191" y="6906"/>
                    <a:pt x="1025" y="6763"/>
                    <a:pt x="1025" y="6573"/>
                  </a:cubicBezTo>
                  <a:cubicBezTo>
                    <a:pt x="1025" y="6382"/>
                    <a:pt x="1191" y="6216"/>
                    <a:pt x="1382" y="6216"/>
                  </a:cubicBezTo>
                  <a:close/>
                  <a:moveTo>
                    <a:pt x="3549" y="7597"/>
                  </a:moveTo>
                  <a:cubicBezTo>
                    <a:pt x="3716" y="7597"/>
                    <a:pt x="3882" y="7740"/>
                    <a:pt x="3882" y="7930"/>
                  </a:cubicBezTo>
                  <a:cubicBezTo>
                    <a:pt x="3882" y="8121"/>
                    <a:pt x="3716" y="8264"/>
                    <a:pt x="3549" y="8264"/>
                  </a:cubicBezTo>
                  <a:lnTo>
                    <a:pt x="1382" y="8264"/>
                  </a:lnTo>
                  <a:cubicBezTo>
                    <a:pt x="1191" y="8264"/>
                    <a:pt x="1025" y="8121"/>
                    <a:pt x="1025" y="7930"/>
                  </a:cubicBezTo>
                  <a:cubicBezTo>
                    <a:pt x="1025" y="7740"/>
                    <a:pt x="1191" y="7597"/>
                    <a:pt x="1382" y="7597"/>
                  </a:cubicBezTo>
                  <a:close/>
                  <a:moveTo>
                    <a:pt x="334" y="0"/>
                  </a:moveTo>
                  <a:cubicBezTo>
                    <a:pt x="143" y="0"/>
                    <a:pt x="1" y="167"/>
                    <a:pt x="1" y="357"/>
                  </a:cubicBezTo>
                  <a:lnTo>
                    <a:pt x="1" y="10050"/>
                  </a:lnTo>
                  <a:cubicBezTo>
                    <a:pt x="1" y="10240"/>
                    <a:pt x="143" y="10383"/>
                    <a:pt x="334" y="10383"/>
                  </a:cubicBezTo>
                  <a:lnTo>
                    <a:pt x="7645" y="10407"/>
                  </a:lnTo>
                  <a:cubicBezTo>
                    <a:pt x="7836" y="10407"/>
                    <a:pt x="8002" y="10240"/>
                    <a:pt x="8002" y="10050"/>
                  </a:cubicBezTo>
                  <a:lnTo>
                    <a:pt x="8002" y="8168"/>
                  </a:lnTo>
                  <a:lnTo>
                    <a:pt x="5930" y="8168"/>
                  </a:lnTo>
                  <a:cubicBezTo>
                    <a:pt x="5359" y="8168"/>
                    <a:pt x="4906" y="7692"/>
                    <a:pt x="4906" y="7144"/>
                  </a:cubicBezTo>
                  <a:lnTo>
                    <a:pt x="4906" y="5311"/>
                  </a:lnTo>
                  <a:cubicBezTo>
                    <a:pt x="4906" y="4763"/>
                    <a:pt x="5359" y="4287"/>
                    <a:pt x="5930" y="4287"/>
                  </a:cubicBezTo>
                  <a:lnTo>
                    <a:pt x="8002" y="4287"/>
                  </a:lnTo>
                  <a:lnTo>
                    <a:pt x="8002" y="3215"/>
                  </a:lnTo>
                  <a:lnTo>
                    <a:pt x="5121" y="3215"/>
                  </a:lnTo>
                  <a:cubicBezTo>
                    <a:pt x="4954" y="3215"/>
                    <a:pt x="4787" y="3072"/>
                    <a:pt x="4787" y="2882"/>
                  </a:cubicBezTo>
                  <a:lnTo>
                    <a:pt x="4787" y="2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1"/>
            <p:cNvSpPr/>
            <p:nvPr/>
          </p:nvSpPr>
          <p:spPr>
            <a:xfrm>
              <a:off x="5636734" y="4132693"/>
              <a:ext cx="90336" cy="89478"/>
            </a:xfrm>
            <a:custGeom>
              <a:rect b="b" l="l" r="r" t="t"/>
              <a:pathLst>
                <a:path extrusionOk="0" h="2502" w="2526">
                  <a:moveTo>
                    <a:pt x="1" y="1"/>
                  </a:moveTo>
                  <a:lnTo>
                    <a:pt x="1" y="2501"/>
                  </a:lnTo>
                  <a:lnTo>
                    <a:pt x="2525" y="2501"/>
                  </a:lnTo>
                  <a:cubicBezTo>
                    <a:pt x="2525" y="2430"/>
                    <a:pt x="2478" y="2335"/>
                    <a:pt x="2406" y="2263"/>
                  </a:cubicBezTo>
                  <a:lnTo>
                    <a:pt x="239" y="96"/>
                  </a:lnTo>
                  <a:cubicBezTo>
                    <a:pt x="168" y="25"/>
                    <a:pt x="9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1"/>
            <p:cNvSpPr/>
            <p:nvPr/>
          </p:nvSpPr>
          <p:spPr>
            <a:xfrm>
              <a:off x="5641026" y="4271850"/>
              <a:ext cx="217186" cy="165473"/>
            </a:xfrm>
            <a:custGeom>
              <a:rect b="b" l="l" r="r" t="t"/>
              <a:pathLst>
                <a:path extrusionOk="0" h="4627" w="6073">
                  <a:moveTo>
                    <a:pt x="3537" y="1"/>
                  </a:moveTo>
                  <a:cubicBezTo>
                    <a:pt x="3361" y="1"/>
                    <a:pt x="3191" y="135"/>
                    <a:pt x="3191" y="349"/>
                  </a:cubicBezTo>
                  <a:lnTo>
                    <a:pt x="3191" y="1063"/>
                  </a:lnTo>
                  <a:lnTo>
                    <a:pt x="333" y="1063"/>
                  </a:lnTo>
                  <a:cubicBezTo>
                    <a:pt x="143" y="1063"/>
                    <a:pt x="0" y="1206"/>
                    <a:pt x="0" y="1397"/>
                  </a:cubicBezTo>
                  <a:lnTo>
                    <a:pt x="0" y="3230"/>
                  </a:lnTo>
                  <a:cubicBezTo>
                    <a:pt x="0" y="3421"/>
                    <a:pt x="143" y="3564"/>
                    <a:pt x="333" y="3564"/>
                  </a:cubicBezTo>
                  <a:lnTo>
                    <a:pt x="3191" y="3564"/>
                  </a:lnTo>
                  <a:lnTo>
                    <a:pt x="3191" y="4278"/>
                  </a:lnTo>
                  <a:cubicBezTo>
                    <a:pt x="3191" y="4492"/>
                    <a:pt x="3361" y="4626"/>
                    <a:pt x="3537" y="4626"/>
                  </a:cubicBezTo>
                  <a:cubicBezTo>
                    <a:pt x="3616" y="4626"/>
                    <a:pt x="3696" y="4599"/>
                    <a:pt x="3763" y="4540"/>
                  </a:cubicBezTo>
                  <a:lnTo>
                    <a:pt x="5930" y="2564"/>
                  </a:lnTo>
                  <a:cubicBezTo>
                    <a:pt x="6073" y="2421"/>
                    <a:pt x="6073" y="2206"/>
                    <a:pt x="5930" y="2063"/>
                  </a:cubicBezTo>
                  <a:lnTo>
                    <a:pt x="3763" y="87"/>
                  </a:lnTo>
                  <a:cubicBezTo>
                    <a:pt x="3696" y="28"/>
                    <a:pt x="3616" y="1"/>
                    <a:pt x="3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8" name="Google Shape;3788;p51"/>
          <p:cNvGrpSpPr/>
          <p:nvPr/>
        </p:nvGrpSpPr>
        <p:grpSpPr>
          <a:xfrm>
            <a:off x="5055184" y="1936028"/>
            <a:ext cx="519308" cy="521194"/>
            <a:chOff x="5449368" y="1437970"/>
            <a:chExt cx="398609" cy="415858"/>
          </a:xfrm>
        </p:grpSpPr>
        <p:sp>
          <p:nvSpPr>
            <p:cNvPr id="3789" name="Google Shape;3789;p51"/>
            <p:cNvSpPr/>
            <p:nvPr/>
          </p:nvSpPr>
          <p:spPr>
            <a:xfrm>
              <a:off x="5449368" y="1437970"/>
              <a:ext cx="229130" cy="40054"/>
            </a:xfrm>
            <a:custGeom>
              <a:rect b="b" l="l" r="r" t="t"/>
              <a:pathLst>
                <a:path extrusionOk="0" h="1120" w="6407">
                  <a:moveTo>
                    <a:pt x="334" y="0"/>
                  </a:moveTo>
                  <a:cubicBezTo>
                    <a:pt x="144" y="0"/>
                    <a:pt x="1" y="143"/>
                    <a:pt x="1" y="334"/>
                  </a:cubicBezTo>
                  <a:lnTo>
                    <a:pt x="1" y="1119"/>
                  </a:lnTo>
                  <a:lnTo>
                    <a:pt x="6407" y="1119"/>
                  </a:lnTo>
                  <a:lnTo>
                    <a:pt x="5788" y="143"/>
                  </a:lnTo>
                  <a:cubicBezTo>
                    <a:pt x="5740" y="72"/>
                    <a:pt x="5645" y="24"/>
                    <a:pt x="5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1"/>
            <p:cNvSpPr/>
            <p:nvPr/>
          </p:nvSpPr>
          <p:spPr>
            <a:xfrm>
              <a:off x="5449368" y="1502702"/>
              <a:ext cx="398609" cy="269149"/>
            </a:xfrm>
            <a:custGeom>
              <a:rect b="b" l="l" r="r" t="t"/>
              <a:pathLst>
                <a:path extrusionOk="0" h="7526" w="11146">
                  <a:moveTo>
                    <a:pt x="1" y="0"/>
                  </a:moveTo>
                  <a:lnTo>
                    <a:pt x="1" y="7192"/>
                  </a:lnTo>
                  <a:cubicBezTo>
                    <a:pt x="1" y="7383"/>
                    <a:pt x="144" y="7525"/>
                    <a:pt x="334" y="7525"/>
                  </a:cubicBezTo>
                  <a:lnTo>
                    <a:pt x="1430" y="7525"/>
                  </a:lnTo>
                  <a:cubicBezTo>
                    <a:pt x="1263" y="7073"/>
                    <a:pt x="1191" y="6597"/>
                    <a:pt x="1191" y="6120"/>
                  </a:cubicBezTo>
                  <a:cubicBezTo>
                    <a:pt x="1191" y="3691"/>
                    <a:pt x="3144" y="1739"/>
                    <a:pt x="5573" y="1739"/>
                  </a:cubicBezTo>
                  <a:cubicBezTo>
                    <a:pt x="8002" y="1739"/>
                    <a:pt x="9955" y="3691"/>
                    <a:pt x="9955" y="6120"/>
                  </a:cubicBezTo>
                  <a:cubicBezTo>
                    <a:pt x="9955" y="6597"/>
                    <a:pt x="9884" y="7073"/>
                    <a:pt x="9717" y="7525"/>
                  </a:cubicBezTo>
                  <a:lnTo>
                    <a:pt x="10813" y="7525"/>
                  </a:lnTo>
                  <a:cubicBezTo>
                    <a:pt x="11003" y="7525"/>
                    <a:pt x="11146" y="7383"/>
                    <a:pt x="11146" y="7192"/>
                  </a:cubicBezTo>
                  <a:lnTo>
                    <a:pt x="11146" y="333"/>
                  </a:lnTo>
                  <a:cubicBezTo>
                    <a:pt x="11146" y="143"/>
                    <a:pt x="11003" y="0"/>
                    <a:pt x="10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1"/>
            <p:cNvSpPr/>
            <p:nvPr/>
          </p:nvSpPr>
          <p:spPr>
            <a:xfrm>
              <a:off x="5618852" y="1773541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1" y="0"/>
                  </a:moveTo>
                  <a:cubicBezTo>
                    <a:pt x="72" y="595"/>
                    <a:pt x="287" y="1786"/>
                    <a:pt x="691" y="2191"/>
                  </a:cubicBezTo>
                  <a:cubicBezTo>
                    <a:pt x="727" y="2227"/>
                    <a:pt x="781" y="2245"/>
                    <a:pt x="834" y="2245"/>
                  </a:cubicBezTo>
                  <a:cubicBezTo>
                    <a:pt x="888" y="2245"/>
                    <a:pt x="942" y="2227"/>
                    <a:pt x="977" y="2191"/>
                  </a:cubicBezTo>
                  <a:cubicBezTo>
                    <a:pt x="1382" y="1786"/>
                    <a:pt x="1596" y="595"/>
                    <a:pt x="16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1"/>
            <p:cNvSpPr/>
            <p:nvPr/>
          </p:nvSpPr>
          <p:spPr>
            <a:xfrm>
              <a:off x="5684443" y="1773541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524" y="0"/>
                  </a:moveTo>
                  <a:cubicBezTo>
                    <a:pt x="477" y="572"/>
                    <a:pt x="358" y="1096"/>
                    <a:pt x="215" y="1524"/>
                  </a:cubicBezTo>
                  <a:cubicBezTo>
                    <a:pt x="143" y="1762"/>
                    <a:pt x="72" y="1953"/>
                    <a:pt x="1" y="2120"/>
                  </a:cubicBezTo>
                  <a:cubicBezTo>
                    <a:pt x="1072" y="1810"/>
                    <a:pt x="1977" y="1024"/>
                    <a:pt x="2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1"/>
            <p:cNvSpPr/>
            <p:nvPr/>
          </p:nvSpPr>
          <p:spPr>
            <a:xfrm>
              <a:off x="5526868" y="1773541"/>
              <a:ext cx="86080" cy="75817"/>
            </a:xfrm>
            <a:custGeom>
              <a:rect b="b" l="l" r="r" t="t"/>
              <a:pathLst>
                <a:path extrusionOk="0" h="2120" w="2407">
                  <a:moveTo>
                    <a:pt x="1" y="0"/>
                  </a:moveTo>
                  <a:cubicBezTo>
                    <a:pt x="430" y="1024"/>
                    <a:pt x="1334" y="1810"/>
                    <a:pt x="2406" y="2120"/>
                  </a:cubicBezTo>
                  <a:cubicBezTo>
                    <a:pt x="2335" y="1953"/>
                    <a:pt x="2263" y="1762"/>
                    <a:pt x="2192" y="1524"/>
                  </a:cubicBezTo>
                  <a:cubicBezTo>
                    <a:pt x="2049" y="1096"/>
                    <a:pt x="1930" y="572"/>
                    <a:pt x="1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1"/>
            <p:cNvSpPr/>
            <p:nvPr/>
          </p:nvSpPr>
          <p:spPr>
            <a:xfrm>
              <a:off x="5526868" y="1593828"/>
              <a:ext cx="86080" cy="75817"/>
            </a:xfrm>
            <a:custGeom>
              <a:rect b="b" l="l" r="r" t="t"/>
              <a:pathLst>
                <a:path extrusionOk="0" h="2120" w="2407">
                  <a:moveTo>
                    <a:pt x="2406" y="0"/>
                  </a:moveTo>
                  <a:cubicBezTo>
                    <a:pt x="1311" y="310"/>
                    <a:pt x="430" y="1096"/>
                    <a:pt x="1" y="2120"/>
                  </a:cubicBezTo>
                  <a:lnTo>
                    <a:pt x="1882" y="2120"/>
                  </a:lnTo>
                  <a:cubicBezTo>
                    <a:pt x="1954" y="1453"/>
                    <a:pt x="2120" y="619"/>
                    <a:pt x="2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1"/>
            <p:cNvSpPr/>
            <p:nvPr/>
          </p:nvSpPr>
          <p:spPr>
            <a:xfrm>
              <a:off x="5618852" y="1589358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834" y="0"/>
                  </a:moveTo>
                  <a:cubicBezTo>
                    <a:pt x="781" y="0"/>
                    <a:pt x="727" y="18"/>
                    <a:pt x="691" y="54"/>
                  </a:cubicBezTo>
                  <a:cubicBezTo>
                    <a:pt x="287" y="459"/>
                    <a:pt x="72" y="1649"/>
                    <a:pt x="1" y="2245"/>
                  </a:cubicBezTo>
                  <a:lnTo>
                    <a:pt x="1668" y="2245"/>
                  </a:lnTo>
                  <a:cubicBezTo>
                    <a:pt x="1596" y="1649"/>
                    <a:pt x="1382" y="459"/>
                    <a:pt x="977" y="54"/>
                  </a:cubicBezTo>
                  <a:cubicBezTo>
                    <a:pt x="942" y="18"/>
                    <a:pt x="888" y="0"/>
                    <a:pt x="8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1"/>
            <p:cNvSpPr/>
            <p:nvPr/>
          </p:nvSpPr>
          <p:spPr>
            <a:xfrm>
              <a:off x="5684443" y="1593828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1" y="0"/>
                  </a:moveTo>
                  <a:lnTo>
                    <a:pt x="1" y="0"/>
                  </a:lnTo>
                  <a:cubicBezTo>
                    <a:pt x="286" y="619"/>
                    <a:pt x="453" y="1429"/>
                    <a:pt x="524" y="2120"/>
                  </a:cubicBezTo>
                  <a:lnTo>
                    <a:pt x="2406" y="2120"/>
                  </a:lnTo>
                  <a:cubicBezTo>
                    <a:pt x="1977" y="1096"/>
                    <a:pt x="1096" y="3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1"/>
            <p:cNvSpPr/>
            <p:nvPr/>
          </p:nvSpPr>
          <p:spPr>
            <a:xfrm>
              <a:off x="5514959" y="1693466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120" y="1"/>
                  </a:moveTo>
                  <a:cubicBezTo>
                    <a:pt x="0" y="501"/>
                    <a:pt x="0" y="1048"/>
                    <a:pt x="120" y="1572"/>
                  </a:cubicBezTo>
                  <a:lnTo>
                    <a:pt x="2144" y="1572"/>
                  </a:lnTo>
                  <a:cubicBezTo>
                    <a:pt x="2120" y="1048"/>
                    <a:pt x="2120" y="501"/>
                    <a:pt x="2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1"/>
            <p:cNvSpPr/>
            <p:nvPr/>
          </p:nvSpPr>
          <p:spPr>
            <a:xfrm>
              <a:off x="5705722" y="1693466"/>
              <a:ext cx="76711" cy="56254"/>
            </a:xfrm>
            <a:custGeom>
              <a:rect b="b" l="l" r="r" t="t"/>
              <a:pathLst>
                <a:path extrusionOk="0" h="1573" w="2145">
                  <a:moveTo>
                    <a:pt x="1" y="1"/>
                  </a:moveTo>
                  <a:cubicBezTo>
                    <a:pt x="25" y="501"/>
                    <a:pt x="25" y="1048"/>
                    <a:pt x="1" y="1572"/>
                  </a:cubicBezTo>
                  <a:lnTo>
                    <a:pt x="2025" y="1572"/>
                  </a:lnTo>
                  <a:cubicBezTo>
                    <a:pt x="2144" y="1048"/>
                    <a:pt x="2144" y="50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1"/>
            <p:cNvSpPr/>
            <p:nvPr/>
          </p:nvSpPr>
          <p:spPr>
            <a:xfrm>
              <a:off x="5615455" y="1693466"/>
              <a:ext cx="66482" cy="56254"/>
            </a:xfrm>
            <a:custGeom>
              <a:rect b="b" l="l" r="r" t="t"/>
              <a:pathLst>
                <a:path extrusionOk="0" h="1573" w="1859">
                  <a:moveTo>
                    <a:pt x="24" y="1"/>
                  </a:moveTo>
                  <a:cubicBezTo>
                    <a:pt x="1" y="524"/>
                    <a:pt x="1" y="1048"/>
                    <a:pt x="24" y="1572"/>
                  </a:cubicBezTo>
                  <a:lnTo>
                    <a:pt x="1834" y="1572"/>
                  </a:lnTo>
                  <a:cubicBezTo>
                    <a:pt x="1858" y="1048"/>
                    <a:pt x="1858" y="524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0" name="Google Shape;3800;p51"/>
          <p:cNvGrpSpPr/>
          <p:nvPr/>
        </p:nvGrpSpPr>
        <p:grpSpPr>
          <a:xfrm>
            <a:off x="3568465" y="3324949"/>
            <a:ext cx="519321" cy="519376"/>
            <a:chOff x="3338019" y="1437970"/>
            <a:chExt cx="416490" cy="416501"/>
          </a:xfrm>
        </p:grpSpPr>
        <p:sp>
          <p:nvSpPr>
            <p:cNvPr id="3801" name="Google Shape;3801;p51"/>
            <p:cNvSpPr/>
            <p:nvPr/>
          </p:nvSpPr>
          <p:spPr>
            <a:xfrm>
              <a:off x="3338019" y="1538466"/>
              <a:ext cx="416490" cy="190793"/>
            </a:xfrm>
            <a:custGeom>
              <a:rect b="b" l="l" r="r" t="t"/>
              <a:pathLst>
                <a:path extrusionOk="0" h="5335" w="11646">
                  <a:moveTo>
                    <a:pt x="334" y="0"/>
                  </a:moveTo>
                  <a:cubicBezTo>
                    <a:pt x="144" y="0"/>
                    <a:pt x="1" y="167"/>
                    <a:pt x="1" y="358"/>
                  </a:cubicBezTo>
                  <a:lnTo>
                    <a:pt x="1" y="5335"/>
                  </a:lnTo>
                  <a:lnTo>
                    <a:pt x="11646" y="5335"/>
                  </a:lnTo>
                  <a:lnTo>
                    <a:pt x="11646" y="358"/>
                  </a:lnTo>
                  <a:cubicBezTo>
                    <a:pt x="11646" y="167"/>
                    <a:pt x="11479" y="0"/>
                    <a:pt x="11289" y="0"/>
                  </a:cubicBezTo>
                  <a:lnTo>
                    <a:pt x="9693" y="0"/>
                  </a:lnTo>
                  <a:lnTo>
                    <a:pt x="9693" y="905"/>
                  </a:lnTo>
                  <a:cubicBezTo>
                    <a:pt x="9693" y="1262"/>
                    <a:pt x="9503" y="1596"/>
                    <a:pt x="9193" y="1763"/>
                  </a:cubicBezTo>
                  <a:cubicBezTo>
                    <a:pt x="9288" y="2096"/>
                    <a:pt x="9193" y="2453"/>
                    <a:pt x="8931" y="2715"/>
                  </a:cubicBezTo>
                  <a:lnTo>
                    <a:pt x="8193" y="3477"/>
                  </a:lnTo>
                  <a:cubicBezTo>
                    <a:pt x="7997" y="3673"/>
                    <a:pt x="7736" y="3775"/>
                    <a:pt x="7477" y="3775"/>
                  </a:cubicBezTo>
                  <a:cubicBezTo>
                    <a:pt x="7389" y="3775"/>
                    <a:pt x="7301" y="3763"/>
                    <a:pt x="7216" y="3739"/>
                  </a:cubicBezTo>
                  <a:cubicBezTo>
                    <a:pt x="7050" y="4049"/>
                    <a:pt x="6716" y="4239"/>
                    <a:pt x="6359" y="4239"/>
                  </a:cubicBezTo>
                  <a:lnTo>
                    <a:pt x="5287" y="4239"/>
                  </a:lnTo>
                  <a:cubicBezTo>
                    <a:pt x="4906" y="4239"/>
                    <a:pt x="4597" y="4049"/>
                    <a:pt x="4430" y="3739"/>
                  </a:cubicBezTo>
                  <a:cubicBezTo>
                    <a:pt x="4344" y="3764"/>
                    <a:pt x="4255" y="3776"/>
                    <a:pt x="4165" y="3776"/>
                  </a:cubicBezTo>
                  <a:cubicBezTo>
                    <a:pt x="3909" y="3776"/>
                    <a:pt x="3654" y="3678"/>
                    <a:pt x="3478" y="3501"/>
                  </a:cubicBezTo>
                  <a:lnTo>
                    <a:pt x="2715" y="2739"/>
                  </a:lnTo>
                  <a:cubicBezTo>
                    <a:pt x="2454" y="2477"/>
                    <a:pt x="2358" y="2096"/>
                    <a:pt x="2454" y="1763"/>
                  </a:cubicBezTo>
                  <a:cubicBezTo>
                    <a:pt x="2144" y="1596"/>
                    <a:pt x="1953" y="1262"/>
                    <a:pt x="1953" y="905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1"/>
            <p:cNvSpPr/>
            <p:nvPr/>
          </p:nvSpPr>
          <p:spPr>
            <a:xfrm>
              <a:off x="3338019" y="1753084"/>
              <a:ext cx="416490" cy="101387"/>
            </a:xfrm>
            <a:custGeom>
              <a:rect b="b" l="l" r="r" t="t"/>
              <a:pathLst>
                <a:path extrusionOk="0" h="2835" w="11646">
                  <a:moveTo>
                    <a:pt x="1" y="1"/>
                  </a:moveTo>
                  <a:lnTo>
                    <a:pt x="1" y="1025"/>
                  </a:lnTo>
                  <a:cubicBezTo>
                    <a:pt x="1" y="1215"/>
                    <a:pt x="144" y="1382"/>
                    <a:pt x="334" y="1382"/>
                  </a:cubicBezTo>
                  <a:lnTo>
                    <a:pt x="4787" y="1382"/>
                  </a:lnTo>
                  <a:lnTo>
                    <a:pt x="4787" y="2144"/>
                  </a:lnTo>
                  <a:lnTo>
                    <a:pt x="3740" y="2144"/>
                  </a:lnTo>
                  <a:cubicBezTo>
                    <a:pt x="3549" y="2144"/>
                    <a:pt x="3382" y="2287"/>
                    <a:pt x="3382" y="2477"/>
                  </a:cubicBezTo>
                  <a:cubicBezTo>
                    <a:pt x="3382" y="2668"/>
                    <a:pt x="3549" y="2834"/>
                    <a:pt x="3740" y="2834"/>
                  </a:cubicBezTo>
                  <a:lnTo>
                    <a:pt x="7907" y="2834"/>
                  </a:lnTo>
                  <a:cubicBezTo>
                    <a:pt x="8098" y="2834"/>
                    <a:pt x="8240" y="2668"/>
                    <a:pt x="8240" y="2477"/>
                  </a:cubicBezTo>
                  <a:cubicBezTo>
                    <a:pt x="8240" y="2287"/>
                    <a:pt x="8098" y="2144"/>
                    <a:pt x="7907" y="2144"/>
                  </a:cubicBezTo>
                  <a:lnTo>
                    <a:pt x="6835" y="2144"/>
                  </a:lnTo>
                  <a:lnTo>
                    <a:pt x="6835" y="1382"/>
                  </a:lnTo>
                  <a:lnTo>
                    <a:pt x="11289" y="1382"/>
                  </a:lnTo>
                  <a:cubicBezTo>
                    <a:pt x="11479" y="1382"/>
                    <a:pt x="11646" y="1215"/>
                    <a:pt x="11646" y="1025"/>
                  </a:cubicBezTo>
                  <a:lnTo>
                    <a:pt x="11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1"/>
            <p:cNvSpPr/>
            <p:nvPr/>
          </p:nvSpPr>
          <p:spPr>
            <a:xfrm>
              <a:off x="3431720" y="1437970"/>
              <a:ext cx="228272" cy="227414"/>
            </a:xfrm>
            <a:custGeom>
              <a:rect b="b" l="l" r="r" t="t"/>
              <a:pathLst>
                <a:path extrusionOk="0" h="6359" w="6383">
                  <a:moveTo>
                    <a:pt x="3191" y="2001"/>
                  </a:moveTo>
                  <a:cubicBezTo>
                    <a:pt x="3834" y="2001"/>
                    <a:pt x="4358" y="2525"/>
                    <a:pt x="4358" y="3168"/>
                  </a:cubicBezTo>
                  <a:cubicBezTo>
                    <a:pt x="4358" y="3810"/>
                    <a:pt x="3834" y="4358"/>
                    <a:pt x="3191" y="4358"/>
                  </a:cubicBezTo>
                  <a:lnTo>
                    <a:pt x="3168" y="4358"/>
                  </a:lnTo>
                  <a:cubicBezTo>
                    <a:pt x="2525" y="4334"/>
                    <a:pt x="2024" y="3810"/>
                    <a:pt x="2024" y="3168"/>
                  </a:cubicBezTo>
                  <a:cubicBezTo>
                    <a:pt x="2024" y="2548"/>
                    <a:pt x="2525" y="2024"/>
                    <a:pt x="3168" y="2001"/>
                  </a:cubicBezTo>
                  <a:close/>
                  <a:moveTo>
                    <a:pt x="2667" y="0"/>
                  </a:moveTo>
                  <a:cubicBezTo>
                    <a:pt x="2501" y="0"/>
                    <a:pt x="2358" y="119"/>
                    <a:pt x="2334" y="262"/>
                  </a:cubicBezTo>
                  <a:lnTo>
                    <a:pt x="2263" y="953"/>
                  </a:lnTo>
                  <a:lnTo>
                    <a:pt x="1739" y="524"/>
                  </a:lnTo>
                  <a:cubicBezTo>
                    <a:pt x="1682" y="479"/>
                    <a:pt x="1610" y="455"/>
                    <a:pt x="1537" y="455"/>
                  </a:cubicBezTo>
                  <a:cubicBezTo>
                    <a:pt x="1456" y="455"/>
                    <a:pt x="1373" y="485"/>
                    <a:pt x="1310" y="548"/>
                  </a:cubicBezTo>
                  <a:lnTo>
                    <a:pt x="548" y="1310"/>
                  </a:lnTo>
                  <a:cubicBezTo>
                    <a:pt x="453" y="1429"/>
                    <a:pt x="429" y="1596"/>
                    <a:pt x="548" y="1739"/>
                  </a:cubicBezTo>
                  <a:lnTo>
                    <a:pt x="953" y="2263"/>
                  </a:lnTo>
                  <a:lnTo>
                    <a:pt x="286" y="2334"/>
                  </a:lnTo>
                  <a:cubicBezTo>
                    <a:pt x="119" y="2334"/>
                    <a:pt x="0" y="2477"/>
                    <a:pt x="0" y="2644"/>
                  </a:cubicBezTo>
                  <a:lnTo>
                    <a:pt x="0" y="3715"/>
                  </a:lnTo>
                  <a:cubicBezTo>
                    <a:pt x="0" y="3882"/>
                    <a:pt x="119" y="4025"/>
                    <a:pt x="286" y="4025"/>
                  </a:cubicBezTo>
                  <a:lnTo>
                    <a:pt x="977" y="4096"/>
                  </a:lnTo>
                  <a:lnTo>
                    <a:pt x="548" y="4644"/>
                  </a:lnTo>
                  <a:cubicBezTo>
                    <a:pt x="453" y="4763"/>
                    <a:pt x="453" y="4954"/>
                    <a:pt x="572" y="5049"/>
                  </a:cubicBezTo>
                  <a:lnTo>
                    <a:pt x="1334" y="5811"/>
                  </a:lnTo>
                  <a:cubicBezTo>
                    <a:pt x="1397" y="5874"/>
                    <a:pt x="1473" y="5903"/>
                    <a:pt x="1552" y="5903"/>
                  </a:cubicBezTo>
                  <a:cubicBezTo>
                    <a:pt x="1622" y="5903"/>
                    <a:pt x="1695" y="5880"/>
                    <a:pt x="1763" y="5835"/>
                  </a:cubicBezTo>
                  <a:lnTo>
                    <a:pt x="2263" y="5430"/>
                  </a:lnTo>
                  <a:lnTo>
                    <a:pt x="2334" y="6073"/>
                  </a:lnTo>
                  <a:cubicBezTo>
                    <a:pt x="2358" y="6240"/>
                    <a:pt x="2501" y="6359"/>
                    <a:pt x="2667" y="6359"/>
                  </a:cubicBezTo>
                  <a:lnTo>
                    <a:pt x="3739" y="6359"/>
                  </a:lnTo>
                  <a:cubicBezTo>
                    <a:pt x="3906" y="6359"/>
                    <a:pt x="4025" y="6240"/>
                    <a:pt x="4049" y="6073"/>
                  </a:cubicBezTo>
                  <a:lnTo>
                    <a:pt x="4120" y="5406"/>
                  </a:lnTo>
                  <a:lnTo>
                    <a:pt x="4644" y="5835"/>
                  </a:lnTo>
                  <a:cubicBezTo>
                    <a:pt x="4712" y="5880"/>
                    <a:pt x="4784" y="5903"/>
                    <a:pt x="4855" y="5903"/>
                  </a:cubicBezTo>
                  <a:cubicBezTo>
                    <a:pt x="4934" y="5903"/>
                    <a:pt x="5010" y="5874"/>
                    <a:pt x="5073" y="5811"/>
                  </a:cubicBezTo>
                  <a:lnTo>
                    <a:pt x="5835" y="5049"/>
                  </a:lnTo>
                  <a:cubicBezTo>
                    <a:pt x="5954" y="4930"/>
                    <a:pt x="5954" y="4739"/>
                    <a:pt x="5859" y="4620"/>
                  </a:cubicBezTo>
                  <a:lnTo>
                    <a:pt x="5430" y="4096"/>
                  </a:lnTo>
                  <a:lnTo>
                    <a:pt x="6097" y="4025"/>
                  </a:lnTo>
                  <a:cubicBezTo>
                    <a:pt x="6263" y="4001"/>
                    <a:pt x="6383" y="3882"/>
                    <a:pt x="6383" y="3715"/>
                  </a:cubicBezTo>
                  <a:lnTo>
                    <a:pt x="6383" y="2644"/>
                  </a:lnTo>
                  <a:cubicBezTo>
                    <a:pt x="6383" y="2477"/>
                    <a:pt x="6263" y="2334"/>
                    <a:pt x="6097" y="2334"/>
                  </a:cubicBezTo>
                  <a:lnTo>
                    <a:pt x="5430" y="2239"/>
                  </a:lnTo>
                  <a:lnTo>
                    <a:pt x="5859" y="1715"/>
                  </a:lnTo>
                  <a:cubicBezTo>
                    <a:pt x="5954" y="1596"/>
                    <a:pt x="5954" y="1405"/>
                    <a:pt x="5835" y="1286"/>
                  </a:cubicBezTo>
                  <a:lnTo>
                    <a:pt x="5073" y="548"/>
                  </a:lnTo>
                  <a:cubicBezTo>
                    <a:pt x="5007" y="482"/>
                    <a:pt x="4920" y="446"/>
                    <a:pt x="4835" y="446"/>
                  </a:cubicBezTo>
                  <a:cubicBezTo>
                    <a:pt x="4766" y="446"/>
                    <a:pt x="4698" y="470"/>
                    <a:pt x="4644" y="524"/>
                  </a:cubicBezTo>
                  <a:lnTo>
                    <a:pt x="4120" y="929"/>
                  </a:lnTo>
                  <a:lnTo>
                    <a:pt x="4049" y="262"/>
                  </a:lnTo>
                  <a:cubicBezTo>
                    <a:pt x="4025" y="119"/>
                    <a:pt x="3906" y="0"/>
                    <a:pt x="37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4" name="Google Shape;3804;p51"/>
          <p:cNvGrpSpPr/>
          <p:nvPr/>
        </p:nvGrpSpPr>
        <p:grpSpPr>
          <a:xfrm rot="10800000">
            <a:off x="4431589" y="4464278"/>
            <a:ext cx="883262" cy="242091"/>
            <a:chOff x="2300350" y="2601250"/>
            <a:chExt cx="2275275" cy="623625"/>
          </a:xfrm>
        </p:grpSpPr>
        <p:sp>
          <p:nvSpPr>
            <p:cNvPr id="3805" name="Google Shape;3805;p51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1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1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1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1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1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1" name="Google Shape;3811;p51"/>
          <p:cNvGrpSpPr/>
          <p:nvPr/>
        </p:nvGrpSpPr>
        <p:grpSpPr>
          <a:xfrm>
            <a:off x="7865020" y="1077529"/>
            <a:ext cx="2297800" cy="271691"/>
            <a:chOff x="7805645" y="1077529"/>
            <a:chExt cx="2297800" cy="271691"/>
          </a:xfrm>
        </p:grpSpPr>
        <p:sp>
          <p:nvSpPr>
            <p:cNvPr id="3812" name="Google Shape;3812;p51"/>
            <p:cNvSpPr/>
            <p:nvPr/>
          </p:nvSpPr>
          <p:spPr>
            <a:xfrm flipH="1">
              <a:off x="8108745" y="128111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1"/>
            <p:cNvSpPr/>
            <p:nvPr/>
          </p:nvSpPr>
          <p:spPr>
            <a:xfrm flipH="1">
              <a:off x="7805645" y="10775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7" name="Shape 3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8" name="Google Shape;3818;p52"/>
          <p:cNvGrpSpPr/>
          <p:nvPr/>
        </p:nvGrpSpPr>
        <p:grpSpPr>
          <a:xfrm>
            <a:off x="7259623" y="2432322"/>
            <a:ext cx="573882" cy="572699"/>
            <a:chOff x="6856386" y="1437970"/>
            <a:chExt cx="416490" cy="415632"/>
          </a:xfrm>
        </p:grpSpPr>
        <p:sp>
          <p:nvSpPr>
            <p:cNvPr id="3819" name="Google Shape;3819;p52"/>
            <p:cNvSpPr/>
            <p:nvPr/>
          </p:nvSpPr>
          <p:spPr>
            <a:xfrm>
              <a:off x="6856386" y="1437970"/>
              <a:ext cx="416490" cy="415632"/>
            </a:xfrm>
            <a:custGeom>
              <a:rect b="b" l="l" r="r" t="t"/>
              <a:pathLst>
                <a:path extrusionOk="0" h="11622" w="11646">
                  <a:moveTo>
                    <a:pt x="5811" y="2906"/>
                  </a:moveTo>
                  <a:cubicBezTo>
                    <a:pt x="6764" y="2906"/>
                    <a:pt x="7526" y="3668"/>
                    <a:pt x="7526" y="4620"/>
                  </a:cubicBezTo>
                  <a:lnTo>
                    <a:pt x="7526" y="5073"/>
                  </a:lnTo>
                  <a:lnTo>
                    <a:pt x="7621" y="5073"/>
                  </a:lnTo>
                  <a:cubicBezTo>
                    <a:pt x="7811" y="5073"/>
                    <a:pt x="7978" y="5239"/>
                    <a:pt x="7978" y="5406"/>
                  </a:cubicBezTo>
                  <a:lnTo>
                    <a:pt x="7978" y="8359"/>
                  </a:lnTo>
                  <a:cubicBezTo>
                    <a:pt x="7978" y="8550"/>
                    <a:pt x="7811" y="8716"/>
                    <a:pt x="7621" y="8716"/>
                  </a:cubicBezTo>
                  <a:lnTo>
                    <a:pt x="4025" y="8716"/>
                  </a:lnTo>
                  <a:cubicBezTo>
                    <a:pt x="3834" y="8716"/>
                    <a:pt x="3668" y="8550"/>
                    <a:pt x="3668" y="8359"/>
                  </a:cubicBezTo>
                  <a:lnTo>
                    <a:pt x="3668" y="5406"/>
                  </a:lnTo>
                  <a:cubicBezTo>
                    <a:pt x="3668" y="5239"/>
                    <a:pt x="3834" y="5073"/>
                    <a:pt x="4025" y="5073"/>
                  </a:cubicBezTo>
                  <a:lnTo>
                    <a:pt x="4120" y="5073"/>
                  </a:lnTo>
                  <a:lnTo>
                    <a:pt x="4120" y="4620"/>
                  </a:lnTo>
                  <a:cubicBezTo>
                    <a:pt x="4120" y="3668"/>
                    <a:pt x="4882" y="2906"/>
                    <a:pt x="5811" y="2906"/>
                  </a:cubicBezTo>
                  <a:close/>
                  <a:moveTo>
                    <a:pt x="4239" y="0"/>
                  </a:moveTo>
                  <a:cubicBezTo>
                    <a:pt x="4049" y="0"/>
                    <a:pt x="3882" y="143"/>
                    <a:pt x="3882" y="334"/>
                  </a:cubicBezTo>
                  <a:lnTo>
                    <a:pt x="3882" y="1548"/>
                  </a:lnTo>
                  <a:lnTo>
                    <a:pt x="3072" y="1548"/>
                  </a:lnTo>
                  <a:cubicBezTo>
                    <a:pt x="2239" y="1548"/>
                    <a:pt x="1548" y="2215"/>
                    <a:pt x="1548" y="3072"/>
                  </a:cubicBezTo>
                  <a:lnTo>
                    <a:pt x="1548" y="3882"/>
                  </a:lnTo>
                  <a:lnTo>
                    <a:pt x="334" y="3882"/>
                  </a:lnTo>
                  <a:cubicBezTo>
                    <a:pt x="143" y="3882"/>
                    <a:pt x="0" y="4025"/>
                    <a:pt x="0" y="4215"/>
                  </a:cubicBezTo>
                  <a:cubicBezTo>
                    <a:pt x="0" y="4406"/>
                    <a:pt x="143" y="4549"/>
                    <a:pt x="334" y="4549"/>
                  </a:cubicBezTo>
                  <a:lnTo>
                    <a:pt x="1548" y="4549"/>
                  </a:lnTo>
                  <a:lnTo>
                    <a:pt x="1548" y="5478"/>
                  </a:lnTo>
                  <a:lnTo>
                    <a:pt x="334" y="5478"/>
                  </a:lnTo>
                  <a:cubicBezTo>
                    <a:pt x="143" y="5478"/>
                    <a:pt x="0" y="5620"/>
                    <a:pt x="0" y="5811"/>
                  </a:cubicBezTo>
                  <a:cubicBezTo>
                    <a:pt x="0" y="6001"/>
                    <a:pt x="143" y="6144"/>
                    <a:pt x="334" y="6144"/>
                  </a:cubicBezTo>
                  <a:lnTo>
                    <a:pt x="1548" y="6144"/>
                  </a:lnTo>
                  <a:lnTo>
                    <a:pt x="1548" y="7073"/>
                  </a:lnTo>
                  <a:lnTo>
                    <a:pt x="334" y="7073"/>
                  </a:lnTo>
                  <a:cubicBezTo>
                    <a:pt x="143" y="7073"/>
                    <a:pt x="0" y="7216"/>
                    <a:pt x="0" y="7406"/>
                  </a:cubicBezTo>
                  <a:cubicBezTo>
                    <a:pt x="0" y="7597"/>
                    <a:pt x="143" y="7740"/>
                    <a:pt x="334" y="7740"/>
                  </a:cubicBezTo>
                  <a:lnTo>
                    <a:pt x="1548" y="7740"/>
                  </a:lnTo>
                  <a:lnTo>
                    <a:pt x="1548" y="8550"/>
                  </a:lnTo>
                  <a:cubicBezTo>
                    <a:pt x="1548" y="9407"/>
                    <a:pt x="2239" y="10074"/>
                    <a:pt x="3072" y="10074"/>
                  </a:cubicBezTo>
                  <a:lnTo>
                    <a:pt x="3882" y="10074"/>
                  </a:lnTo>
                  <a:lnTo>
                    <a:pt x="3882" y="11288"/>
                  </a:lnTo>
                  <a:cubicBezTo>
                    <a:pt x="3882" y="11479"/>
                    <a:pt x="4049" y="11622"/>
                    <a:pt x="4239" y="11622"/>
                  </a:cubicBezTo>
                  <a:cubicBezTo>
                    <a:pt x="4430" y="11622"/>
                    <a:pt x="4573" y="11479"/>
                    <a:pt x="4573" y="11288"/>
                  </a:cubicBezTo>
                  <a:lnTo>
                    <a:pt x="4573" y="10074"/>
                  </a:lnTo>
                  <a:lnTo>
                    <a:pt x="5478" y="10074"/>
                  </a:lnTo>
                  <a:lnTo>
                    <a:pt x="5478" y="11288"/>
                  </a:lnTo>
                  <a:cubicBezTo>
                    <a:pt x="5478" y="11479"/>
                    <a:pt x="5644" y="11622"/>
                    <a:pt x="5835" y="11622"/>
                  </a:cubicBezTo>
                  <a:cubicBezTo>
                    <a:pt x="6002" y="11622"/>
                    <a:pt x="6168" y="11479"/>
                    <a:pt x="6168" y="11288"/>
                  </a:cubicBezTo>
                  <a:lnTo>
                    <a:pt x="6168" y="10074"/>
                  </a:lnTo>
                  <a:lnTo>
                    <a:pt x="7073" y="10074"/>
                  </a:lnTo>
                  <a:lnTo>
                    <a:pt x="7073" y="11288"/>
                  </a:lnTo>
                  <a:cubicBezTo>
                    <a:pt x="7073" y="11479"/>
                    <a:pt x="7216" y="11622"/>
                    <a:pt x="7407" y="11622"/>
                  </a:cubicBezTo>
                  <a:cubicBezTo>
                    <a:pt x="7597" y="11622"/>
                    <a:pt x="7764" y="11479"/>
                    <a:pt x="7764" y="11288"/>
                  </a:cubicBezTo>
                  <a:lnTo>
                    <a:pt x="7764" y="10074"/>
                  </a:lnTo>
                  <a:lnTo>
                    <a:pt x="8574" y="10074"/>
                  </a:lnTo>
                  <a:cubicBezTo>
                    <a:pt x="9407" y="10074"/>
                    <a:pt x="10098" y="9407"/>
                    <a:pt x="10098" y="8550"/>
                  </a:cubicBezTo>
                  <a:lnTo>
                    <a:pt x="10098" y="7740"/>
                  </a:lnTo>
                  <a:lnTo>
                    <a:pt x="11312" y="7740"/>
                  </a:lnTo>
                  <a:cubicBezTo>
                    <a:pt x="11503" y="7740"/>
                    <a:pt x="11646" y="7597"/>
                    <a:pt x="11646" y="7406"/>
                  </a:cubicBezTo>
                  <a:cubicBezTo>
                    <a:pt x="11646" y="7216"/>
                    <a:pt x="11503" y="7073"/>
                    <a:pt x="11312" y="7073"/>
                  </a:cubicBezTo>
                  <a:lnTo>
                    <a:pt x="10098" y="7073"/>
                  </a:lnTo>
                  <a:lnTo>
                    <a:pt x="10098" y="6144"/>
                  </a:lnTo>
                  <a:lnTo>
                    <a:pt x="11312" y="6144"/>
                  </a:lnTo>
                  <a:cubicBezTo>
                    <a:pt x="11503" y="6144"/>
                    <a:pt x="11646" y="6001"/>
                    <a:pt x="11646" y="5811"/>
                  </a:cubicBezTo>
                  <a:cubicBezTo>
                    <a:pt x="11646" y="5620"/>
                    <a:pt x="11503" y="5478"/>
                    <a:pt x="11312" y="5478"/>
                  </a:cubicBezTo>
                  <a:lnTo>
                    <a:pt x="10098" y="5478"/>
                  </a:lnTo>
                  <a:lnTo>
                    <a:pt x="10098" y="4549"/>
                  </a:lnTo>
                  <a:lnTo>
                    <a:pt x="11312" y="4549"/>
                  </a:lnTo>
                  <a:cubicBezTo>
                    <a:pt x="11503" y="4549"/>
                    <a:pt x="11646" y="4406"/>
                    <a:pt x="11646" y="4215"/>
                  </a:cubicBezTo>
                  <a:cubicBezTo>
                    <a:pt x="11646" y="4025"/>
                    <a:pt x="11503" y="3882"/>
                    <a:pt x="11312" y="3882"/>
                  </a:cubicBezTo>
                  <a:lnTo>
                    <a:pt x="10098" y="3882"/>
                  </a:lnTo>
                  <a:lnTo>
                    <a:pt x="10098" y="3072"/>
                  </a:lnTo>
                  <a:cubicBezTo>
                    <a:pt x="10098" y="2215"/>
                    <a:pt x="9407" y="1548"/>
                    <a:pt x="8574" y="1548"/>
                  </a:cubicBezTo>
                  <a:lnTo>
                    <a:pt x="7764" y="1548"/>
                  </a:lnTo>
                  <a:lnTo>
                    <a:pt x="7764" y="334"/>
                  </a:lnTo>
                  <a:cubicBezTo>
                    <a:pt x="7764" y="143"/>
                    <a:pt x="7597" y="0"/>
                    <a:pt x="7407" y="0"/>
                  </a:cubicBezTo>
                  <a:cubicBezTo>
                    <a:pt x="7216" y="0"/>
                    <a:pt x="7073" y="143"/>
                    <a:pt x="7073" y="334"/>
                  </a:cubicBezTo>
                  <a:lnTo>
                    <a:pt x="7073" y="1548"/>
                  </a:lnTo>
                  <a:lnTo>
                    <a:pt x="6168" y="1548"/>
                  </a:lnTo>
                  <a:lnTo>
                    <a:pt x="6168" y="334"/>
                  </a:lnTo>
                  <a:cubicBezTo>
                    <a:pt x="6168" y="143"/>
                    <a:pt x="6002" y="0"/>
                    <a:pt x="5835" y="0"/>
                  </a:cubicBezTo>
                  <a:cubicBezTo>
                    <a:pt x="5644" y="0"/>
                    <a:pt x="5478" y="143"/>
                    <a:pt x="5478" y="334"/>
                  </a:cubicBezTo>
                  <a:lnTo>
                    <a:pt x="5478" y="1548"/>
                  </a:lnTo>
                  <a:lnTo>
                    <a:pt x="4573" y="1548"/>
                  </a:lnTo>
                  <a:lnTo>
                    <a:pt x="4573" y="334"/>
                  </a:lnTo>
                  <a:cubicBezTo>
                    <a:pt x="4573" y="143"/>
                    <a:pt x="4430" y="0"/>
                    <a:pt x="42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5975" lIns="125975" spcFirstLastPara="1" rIns="125975" wrap="square" tIns="125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2"/>
            <p:cNvSpPr/>
            <p:nvPr/>
          </p:nvSpPr>
          <p:spPr>
            <a:xfrm>
              <a:off x="7027551" y="1566576"/>
              <a:ext cx="74136" cy="52821"/>
            </a:xfrm>
            <a:custGeom>
              <a:rect b="b" l="l" r="r" t="t"/>
              <a:pathLst>
                <a:path extrusionOk="0" h="1477" w="2073">
                  <a:moveTo>
                    <a:pt x="1049" y="0"/>
                  </a:moveTo>
                  <a:cubicBezTo>
                    <a:pt x="477" y="0"/>
                    <a:pt x="1" y="453"/>
                    <a:pt x="1" y="1024"/>
                  </a:cubicBezTo>
                  <a:lnTo>
                    <a:pt x="1" y="1477"/>
                  </a:lnTo>
                  <a:lnTo>
                    <a:pt x="2073" y="1477"/>
                  </a:lnTo>
                  <a:lnTo>
                    <a:pt x="2073" y="1024"/>
                  </a:lnTo>
                  <a:cubicBezTo>
                    <a:pt x="2073" y="453"/>
                    <a:pt x="1597" y="0"/>
                    <a:pt x="1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5975" lIns="125975" spcFirstLastPara="1" rIns="125975" wrap="square" tIns="125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2"/>
            <p:cNvSpPr/>
            <p:nvPr/>
          </p:nvSpPr>
          <p:spPr>
            <a:xfrm>
              <a:off x="7012244" y="1644076"/>
              <a:ext cx="104784" cy="80931"/>
            </a:xfrm>
            <a:custGeom>
              <a:rect b="b" l="l" r="r" t="t"/>
              <a:pathLst>
                <a:path extrusionOk="0" h="2263" w="2930">
                  <a:moveTo>
                    <a:pt x="1477" y="667"/>
                  </a:moveTo>
                  <a:cubicBezTo>
                    <a:pt x="1644" y="667"/>
                    <a:pt x="1810" y="834"/>
                    <a:pt x="1810" y="1024"/>
                  </a:cubicBezTo>
                  <a:lnTo>
                    <a:pt x="1810" y="1239"/>
                  </a:lnTo>
                  <a:cubicBezTo>
                    <a:pt x="1810" y="1429"/>
                    <a:pt x="1644" y="1572"/>
                    <a:pt x="1477" y="1572"/>
                  </a:cubicBezTo>
                  <a:cubicBezTo>
                    <a:pt x="1286" y="1572"/>
                    <a:pt x="1120" y="1429"/>
                    <a:pt x="1120" y="1239"/>
                  </a:cubicBezTo>
                  <a:lnTo>
                    <a:pt x="1120" y="1024"/>
                  </a:lnTo>
                  <a:cubicBezTo>
                    <a:pt x="1120" y="834"/>
                    <a:pt x="1286" y="667"/>
                    <a:pt x="1477" y="667"/>
                  </a:cubicBezTo>
                  <a:close/>
                  <a:moveTo>
                    <a:pt x="0" y="0"/>
                  </a:moveTo>
                  <a:lnTo>
                    <a:pt x="0" y="2263"/>
                  </a:lnTo>
                  <a:lnTo>
                    <a:pt x="2930" y="2263"/>
                  </a:lnTo>
                  <a:lnTo>
                    <a:pt x="29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5975" lIns="125975" spcFirstLastPara="1" rIns="125975" wrap="square" tIns="125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22" name="Google Shape;3822;p52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ARHITEKTURA </a:t>
            </a:r>
            <a:r>
              <a:rPr lang="en">
                <a:solidFill>
                  <a:schemeClr val="accent2"/>
                </a:solidFill>
              </a:rPr>
              <a:t>SUSTAVA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823" name="Google Shape;3823;p52"/>
          <p:cNvSpPr/>
          <p:nvPr/>
        </p:nvSpPr>
        <p:spPr>
          <a:xfrm>
            <a:off x="696275" y="2641171"/>
            <a:ext cx="17937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Pošiljatelj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824" name="Google Shape;3824;p52"/>
          <p:cNvSpPr/>
          <p:nvPr/>
        </p:nvSpPr>
        <p:spPr>
          <a:xfrm>
            <a:off x="2681550" y="3637371"/>
            <a:ext cx="17937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TCP socket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825" name="Google Shape;3825;p52"/>
          <p:cNvSpPr/>
          <p:nvPr/>
        </p:nvSpPr>
        <p:spPr>
          <a:xfrm>
            <a:off x="4666825" y="2641171"/>
            <a:ext cx="17937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Primatelj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826" name="Google Shape;3826;p52"/>
          <p:cNvSpPr/>
          <p:nvPr/>
        </p:nvSpPr>
        <p:spPr>
          <a:xfrm>
            <a:off x="6652100" y="3479371"/>
            <a:ext cx="17937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Dešifriranje poruke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827" name="Google Shape;3827;p52"/>
          <p:cNvSpPr/>
          <p:nvPr/>
        </p:nvSpPr>
        <p:spPr>
          <a:xfrm>
            <a:off x="1084775" y="137212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8" name="Google Shape;3828;p52"/>
          <p:cNvSpPr/>
          <p:nvPr/>
        </p:nvSpPr>
        <p:spPr>
          <a:xfrm>
            <a:off x="3070050" y="221032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9" name="Google Shape;3829;p52"/>
          <p:cNvSpPr/>
          <p:nvPr/>
        </p:nvSpPr>
        <p:spPr>
          <a:xfrm>
            <a:off x="5055325" y="137212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0" name="Google Shape;3830;p52"/>
          <p:cNvSpPr/>
          <p:nvPr/>
        </p:nvSpPr>
        <p:spPr>
          <a:xfrm>
            <a:off x="7040600" y="221032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31" name="Google Shape;3831;p52"/>
          <p:cNvCxnSpPr>
            <a:stCxn id="3827" idx="6"/>
            <a:endCxn id="3828" idx="2"/>
          </p:cNvCxnSpPr>
          <p:nvPr/>
        </p:nvCxnSpPr>
        <p:spPr>
          <a:xfrm>
            <a:off x="2101475" y="1880475"/>
            <a:ext cx="968700" cy="8382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32" name="Google Shape;3832;p52"/>
          <p:cNvGrpSpPr/>
          <p:nvPr/>
        </p:nvGrpSpPr>
        <p:grpSpPr>
          <a:xfrm>
            <a:off x="1352423" y="1668349"/>
            <a:ext cx="481393" cy="461717"/>
            <a:chOff x="3338019" y="4118209"/>
            <a:chExt cx="416502" cy="399478"/>
          </a:xfrm>
        </p:grpSpPr>
        <p:sp>
          <p:nvSpPr>
            <p:cNvPr id="3833" name="Google Shape;3833;p52"/>
            <p:cNvSpPr/>
            <p:nvPr/>
          </p:nvSpPr>
          <p:spPr>
            <a:xfrm>
              <a:off x="3455574" y="4263874"/>
              <a:ext cx="181423" cy="181423"/>
            </a:xfrm>
            <a:custGeom>
              <a:rect b="b" l="l" r="r" t="t"/>
              <a:pathLst>
                <a:path extrusionOk="0" h="5073" w="5073">
                  <a:moveTo>
                    <a:pt x="2524" y="1501"/>
                  </a:moveTo>
                  <a:cubicBezTo>
                    <a:pt x="3096" y="1501"/>
                    <a:pt x="3548" y="1953"/>
                    <a:pt x="3548" y="2525"/>
                  </a:cubicBezTo>
                  <a:cubicBezTo>
                    <a:pt x="3548" y="3096"/>
                    <a:pt x="3096" y="3549"/>
                    <a:pt x="2524" y="3549"/>
                  </a:cubicBezTo>
                  <a:cubicBezTo>
                    <a:pt x="1977" y="3549"/>
                    <a:pt x="1500" y="3096"/>
                    <a:pt x="1500" y="2525"/>
                  </a:cubicBezTo>
                  <a:cubicBezTo>
                    <a:pt x="1500" y="1977"/>
                    <a:pt x="1953" y="1501"/>
                    <a:pt x="2524" y="1501"/>
                  </a:cubicBezTo>
                  <a:close/>
                  <a:moveTo>
                    <a:pt x="2286" y="0"/>
                  </a:moveTo>
                  <a:lnTo>
                    <a:pt x="2215" y="643"/>
                  </a:lnTo>
                  <a:cubicBezTo>
                    <a:pt x="2215" y="786"/>
                    <a:pt x="2120" y="905"/>
                    <a:pt x="2000" y="929"/>
                  </a:cubicBezTo>
                  <a:cubicBezTo>
                    <a:pt x="1929" y="953"/>
                    <a:pt x="1858" y="1000"/>
                    <a:pt x="1786" y="1024"/>
                  </a:cubicBezTo>
                  <a:cubicBezTo>
                    <a:pt x="1736" y="1054"/>
                    <a:pt x="1682" y="1067"/>
                    <a:pt x="1627" y="1067"/>
                  </a:cubicBezTo>
                  <a:cubicBezTo>
                    <a:pt x="1552" y="1067"/>
                    <a:pt x="1474" y="1042"/>
                    <a:pt x="1405" y="1000"/>
                  </a:cubicBezTo>
                  <a:lnTo>
                    <a:pt x="905" y="572"/>
                  </a:lnTo>
                  <a:lnTo>
                    <a:pt x="572" y="905"/>
                  </a:lnTo>
                  <a:lnTo>
                    <a:pt x="976" y="1429"/>
                  </a:lnTo>
                  <a:cubicBezTo>
                    <a:pt x="1072" y="1524"/>
                    <a:pt x="1096" y="1667"/>
                    <a:pt x="1024" y="1786"/>
                  </a:cubicBezTo>
                  <a:cubicBezTo>
                    <a:pt x="1000" y="1858"/>
                    <a:pt x="953" y="1929"/>
                    <a:pt x="929" y="2001"/>
                  </a:cubicBezTo>
                  <a:cubicBezTo>
                    <a:pt x="905" y="2120"/>
                    <a:pt x="786" y="2215"/>
                    <a:pt x="643" y="2239"/>
                  </a:cubicBezTo>
                  <a:lnTo>
                    <a:pt x="0" y="2310"/>
                  </a:lnTo>
                  <a:lnTo>
                    <a:pt x="0" y="2763"/>
                  </a:lnTo>
                  <a:lnTo>
                    <a:pt x="643" y="2834"/>
                  </a:lnTo>
                  <a:cubicBezTo>
                    <a:pt x="786" y="2858"/>
                    <a:pt x="905" y="2953"/>
                    <a:pt x="953" y="3072"/>
                  </a:cubicBezTo>
                  <a:cubicBezTo>
                    <a:pt x="976" y="3144"/>
                    <a:pt x="1000" y="3215"/>
                    <a:pt x="1024" y="3287"/>
                  </a:cubicBezTo>
                  <a:cubicBezTo>
                    <a:pt x="1096" y="3406"/>
                    <a:pt x="1072" y="3549"/>
                    <a:pt x="1000" y="3644"/>
                  </a:cubicBezTo>
                  <a:lnTo>
                    <a:pt x="572" y="4168"/>
                  </a:lnTo>
                  <a:lnTo>
                    <a:pt x="905" y="4501"/>
                  </a:lnTo>
                  <a:lnTo>
                    <a:pt x="1429" y="4073"/>
                  </a:lnTo>
                  <a:cubicBezTo>
                    <a:pt x="1490" y="4026"/>
                    <a:pt x="1572" y="4000"/>
                    <a:pt x="1654" y="4000"/>
                  </a:cubicBezTo>
                  <a:cubicBezTo>
                    <a:pt x="1699" y="4000"/>
                    <a:pt x="1744" y="4008"/>
                    <a:pt x="1786" y="4025"/>
                  </a:cubicBezTo>
                  <a:cubicBezTo>
                    <a:pt x="1858" y="4073"/>
                    <a:pt x="1929" y="4096"/>
                    <a:pt x="2000" y="4120"/>
                  </a:cubicBezTo>
                  <a:cubicBezTo>
                    <a:pt x="2120" y="4168"/>
                    <a:pt x="2215" y="4263"/>
                    <a:pt x="2239" y="4406"/>
                  </a:cubicBezTo>
                  <a:lnTo>
                    <a:pt x="2310" y="5073"/>
                  </a:lnTo>
                  <a:lnTo>
                    <a:pt x="2763" y="5049"/>
                  </a:lnTo>
                  <a:lnTo>
                    <a:pt x="2834" y="4406"/>
                  </a:lnTo>
                  <a:cubicBezTo>
                    <a:pt x="2858" y="4263"/>
                    <a:pt x="2953" y="4168"/>
                    <a:pt x="3072" y="4120"/>
                  </a:cubicBezTo>
                  <a:cubicBezTo>
                    <a:pt x="3144" y="4096"/>
                    <a:pt x="3215" y="4073"/>
                    <a:pt x="3286" y="4025"/>
                  </a:cubicBezTo>
                  <a:cubicBezTo>
                    <a:pt x="3336" y="4005"/>
                    <a:pt x="3389" y="3994"/>
                    <a:pt x="3442" y="3994"/>
                  </a:cubicBezTo>
                  <a:cubicBezTo>
                    <a:pt x="3516" y="3994"/>
                    <a:pt x="3588" y="4017"/>
                    <a:pt x="3644" y="4073"/>
                  </a:cubicBezTo>
                  <a:lnTo>
                    <a:pt x="4168" y="4477"/>
                  </a:lnTo>
                  <a:lnTo>
                    <a:pt x="4501" y="4144"/>
                  </a:lnTo>
                  <a:lnTo>
                    <a:pt x="4072" y="3644"/>
                  </a:lnTo>
                  <a:cubicBezTo>
                    <a:pt x="4001" y="3525"/>
                    <a:pt x="3977" y="3382"/>
                    <a:pt x="4025" y="3263"/>
                  </a:cubicBezTo>
                  <a:cubicBezTo>
                    <a:pt x="4072" y="3191"/>
                    <a:pt x="4096" y="3144"/>
                    <a:pt x="4120" y="3072"/>
                  </a:cubicBezTo>
                  <a:cubicBezTo>
                    <a:pt x="4168" y="2929"/>
                    <a:pt x="4287" y="2834"/>
                    <a:pt x="4406" y="2834"/>
                  </a:cubicBezTo>
                  <a:lnTo>
                    <a:pt x="5073" y="2763"/>
                  </a:lnTo>
                  <a:lnTo>
                    <a:pt x="5073" y="2286"/>
                  </a:lnTo>
                  <a:lnTo>
                    <a:pt x="4406" y="2215"/>
                  </a:lnTo>
                  <a:cubicBezTo>
                    <a:pt x="4263" y="2215"/>
                    <a:pt x="4168" y="2120"/>
                    <a:pt x="4120" y="2001"/>
                  </a:cubicBezTo>
                  <a:cubicBezTo>
                    <a:pt x="4096" y="1929"/>
                    <a:pt x="4072" y="1858"/>
                    <a:pt x="4025" y="1786"/>
                  </a:cubicBezTo>
                  <a:cubicBezTo>
                    <a:pt x="3977" y="1667"/>
                    <a:pt x="3977" y="1524"/>
                    <a:pt x="4072" y="1405"/>
                  </a:cubicBezTo>
                  <a:lnTo>
                    <a:pt x="4477" y="905"/>
                  </a:lnTo>
                  <a:lnTo>
                    <a:pt x="4144" y="572"/>
                  </a:lnTo>
                  <a:lnTo>
                    <a:pt x="3644" y="977"/>
                  </a:lnTo>
                  <a:cubicBezTo>
                    <a:pt x="3574" y="1032"/>
                    <a:pt x="3496" y="1056"/>
                    <a:pt x="3419" y="1056"/>
                  </a:cubicBezTo>
                  <a:cubicBezTo>
                    <a:pt x="3365" y="1056"/>
                    <a:pt x="3312" y="1044"/>
                    <a:pt x="3263" y="1024"/>
                  </a:cubicBezTo>
                  <a:cubicBezTo>
                    <a:pt x="3215" y="1000"/>
                    <a:pt x="3144" y="953"/>
                    <a:pt x="3072" y="929"/>
                  </a:cubicBezTo>
                  <a:cubicBezTo>
                    <a:pt x="2929" y="905"/>
                    <a:pt x="2858" y="786"/>
                    <a:pt x="2834" y="643"/>
                  </a:cubicBezTo>
                  <a:lnTo>
                    <a:pt x="2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2"/>
            <p:cNvSpPr/>
            <p:nvPr/>
          </p:nvSpPr>
          <p:spPr>
            <a:xfrm>
              <a:off x="3338019" y="4448630"/>
              <a:ext cx="70667" cy="69057"/>
            </a:xfrm>
            <a:custGeom>
              <a:rect b="b" l="l" r="r" t="t"/>
              <a:pathLst>
                <a:path extrusionOk="0" h="1931" w="1976">
                  <a:moveTo>
                    <a:pt x="81" y="0"/>
                  </a:moveTo>
                  <a:cubicBezTo>
                    <a:pt x="55" y="0"/>
                    <a:pt x="28" y="1"/>
                    <a:pt x="1" y="2"/>
                  </a:cubicBezTo>
                  <a:lnTo>
                    <a:pt x="1" y="1598"/>
                  </a:lnTo>
                  <a:cubicBezTo>
                    <a:pt x="1" y="1788"/>
                    <a:pt x="144" y="1931"/>
                    <a:pt x="334" y="1931"/>
                  </a:cubicBezTo>
                  <a:lnTo>
                    <a:pt x="1906" y="1931"/>
                  </a:lnTo>
                  <a:cubicBezTo>
                    <a:pt x="1975" y="909"/>
                    <a:pt x="1139" y="0"/>
                    <a:pt x="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2"/>
            <p:cNvSpPr/>
            <p:nvPr/>
          </p:nvSpPr>
          <p:spPr>
            <a:xfrm>
              <a:off x="3338019" y="4190630"/>
              <a:ext cx="70667" cy="69057"/>
            </a:xfrm>
            <a:custGeom>
              <a:rect b="b" l="l" r="r" t="t"/>
              <a:pathLst>
                <a:path extrusionOk="0" h="1931" w="1976">
                  <a:moveTo>
                    <a:pt x="334" y="0"/>
                  </a:moveTo>
                  <a:cubicBezTo>
                    <a:pt x="144" y="0"/>
                    <a:pt x="1" y="143"/>
                    <a:pt x="1" y="334"/>
                  </a:cubicBezTo>
                  <a:lnTo>
                    <a:pt x="1" y="1929"/>
                  </a:lnTo>
                  <a:cubicBezTo>
                    <a:pt x="28" y="1930"/>
                    <a:pt x="56" y="1931"/>
                    <a:pt x="83" y="1931"/>
                  </a:cubicBezTo>
                  <a:cubicBezTo>
                    <a:pt x="1140" y="1931"/>
                    <a:pt x="1975" y="1045"/>
                    <a:pt x="1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2"/>
            <p:cNvSpPr/>
            <p:nvPr/>
          </p:nvSpPr>
          <p:spPr>
            <a:xfrm>
              <a:off x="3338019" y="4118209"/>
              <a:ext cx="416490" cy="399467"/>
            </a:xfrm>
            <a:custGeom>
              <a:rect b="b" l="l" r="r" t="t"/>
              <a:pathLst>
                <a:path extrusionOk="0" h="11170" w="11646">
                  <a:moveTo>
                    <a:pt x="7121" y="668"/>
                  </a:moveTo>
                  <a:cubicBezTo>
                    <a:pt x="7574" y="668"/>
                    <a:pt x="7955" y="1049"/>
                    <a:pt x="7955" y="1501"/>
                  </a:cubicBezTo>
                  <a:lnTo>
                    <a:pt x="7955" y="2025"/>
                  </a:lnTo>
                  <a:lnTo>
                    <a:pt x="3692" y="2025"/>
                  </a:lnTo>
                  <a:lnTo>
                    <a:pt x="3692" y="1501"/>
                  </a:lnTo>
                  <a:cubicBezTo>
                    <a:pt x="3692" y="1049"/>
                    <a:pt x="4049" y="668"/>
                    <a:pt x="4502" y="668"/>
                  </a:cubicBezTo>
                  <a:close/>
                  <a:moveTo>
                    <a:pt x="6359" y="3383"/>
                  </a:moveTo>
                  <a:cubicBezTo>
                    <a:pt x="6526" y="3383"/>
                    <a:pt x="6669" y="3526"/>
                    <a:pt x="6693" y="3692"/>
                  </a:cubicBezTo>
                  <a:lnTo>
                    <a:pt x="6764" y="4311"/>
                  </a:lnTo>
                  <a:lnTo>
                    <a:pt x="7240" y="3930"/>
                  </a:lnTo>
                  <a:cubicBezTo>
                    <a:pt x="7312" y="3871"/>
                    <a:pt x="7395" y="3841"/>
                    <a:pt x="7475" y="3841"/>
                  </a:cubicBezTo>
                  <a:cubicBezTo>
                    <a:pt x="7556" y="3841"/>
                    <a:pt x="7633" y="3871"/>
                    <a:pt x="7693" y="3930"/>
                  </a:cubicBezTo>
                  <a:lnTo>
                    <a:pt x="8455" y="4692"/>
                  </a:lnTo>
                  <a:cubicBezTo>
                    <a:pt x="8598" y="4811"/>
                    <a:pt x="8598" y="5026"/>
                    <a:pt x="8479" y="5145"/>
                  </a:cubicBezTo>
                  <a:lnTo>
                    <a:pt x="8098" y="5645"/>
                  </a:lnTo>
                  <a:lnTo>
                    <a:pt x="8717" y="5716"/>
                  </a:lnTo>
                  <a:cubicBezTo>
                    <a:pt x="8907" y="5740"/>
                    <a:pt x="9026" y="5883"/>
                    <a:pt x="9026" y="6050"/>
                  </a:cubicBezTo>
                  <a:lnTo>
                    <a:pt x="9026" y="7145"/>
                  </a:lnTo>
                  <a:cubicBezTo>
                    <a:pt x="9026" y="7312"/>
                    <a:pt x="8907" y="7455"/>
                    <a:pt x="8741" y="7479"/>
                  </a:cubicBezTo>
                  <a:lnTo>
                    <a:pt x="8098" y="7550"/>
                  </a:lnTo>
                  <a:lnTo>
                    <a:pt x="8502" y="8026"/>
                  </a:lnTo>
                  <a:cubicBezTo>
                    <a:pt x="8621" y="8169"/>
                    <a:pt x="8598" y="8360"/>
                    <a:pt x="8479" y="8479"/>
                  </a:cubicBezTo>
                  <a:lnTo>
                    <a:pt x="7717" y="9241"/>
                  </a:lnTo>
                  <a:cubicBezTo>
                    <a:pt x="7651" y="9306"/>
                    <a:pt x="7564" y="9343"/>
                    <a:pt x="7475" y="9343"/>
                  </a:cubicBezTo>
                  <a:cubicBezTo>
                    <a:pt x="7402" y="9343"/>
                    <a:pt x="7328" y="9318"/>
                    <a:pt x="7264" y="9265"/>
                  </a:cubicBezTo>
                  <a:lnTo>
                    <a:pt x="6764" y="8884"/>
                  </a:lnTo>
                  <a:lnTo>
                    <a:pt x="6693" y="9503"/>
                  </a:lnTo>
                  <a:cubicBezTo>
                    <a:pt x="6669" y="9693"/>
                    <a:pt x="6526" y="9813"/>
                    <a:pt x="6359" y="9813"/>
                  </a:cubicBezTo>
                  <a:lnTo>
                    <a:pt x="5287" y="9813"/>
                  </a:lnTo>
                  <a:cubicBezTo>
                    <a:pt x="5121" y="9813"/>
                    <a:pt x="4954" y="9693"/>
                    <a:pt x="4954" y="9503"/>
                  </a:cubicBezTo>
                  <a:lnTo>
                    <a:pt x="4883" y="8884"/>
                  </a:lnTo>
                  <a:lnTo>
                    <a:pt x="4383" y="9289"/>
                  </a:lnTo>
                  <a:cubicBezTo>
                    <a:pt x="4326" y="9334"/>
                    <a:pt x="4249" y="9357"/>
                    <a:pt x="4170" y="9357"/>
                  </a:cubicBezTo>
                  <a:cubicBezTo>
                    <a:pt x="4082" y="9357"/>
                    <a:pt x="3993" y="9328"/>
                    <a:pt x="3930" y="9265"/>
                  </a:cubicBezTo>
                  <a:lnTo>
                    <a:pt x="3168" y="8503"/>
                  </a:lnTo>
                  <a:cubicBezTo>
                    <a:pt x="3049" y="8384"/>
                    <a:pt x="3025" y="8193"/>
                    <a:pt x="3144" y="8050"/>
                  </a:cubicBezTo>
                  <a:lnTo>
                    <a:pt x="3549" y="7550"/>
                  </a:lnTo>
                  <a:lnTo>
                    <a:pt x="2906" y="7479"/>
                  </a:lnTo>
                  <a:cubicBezTo>
                    <a:pt x="2739" y="7455"/>
                    <a:pt x="2596" y="7312"/>
                    <a:pt x="2596" y="7145"/>
                  </a:cubicBezTo>
                  <a:lnTo>
                    <a:pt x="2596" y="6074"/>
                  </a:lnTo>
                  <a:cubicBezTo>
                    <a:pt x="2596" y="5907"/>
                    <a:pt x="2739" y="5740"/>
                    <a:pt x="2906" y="5740"/>
                  </a:cubicBezTo>
                  <a:lnTo>
                    <a:pt x="3525" y="5669"/>
                  </a:lnTo>
                  <a:lnTo>
                    <a:pt x="3144" y="5169"/>
                  </a:lnTo>
                  <a:cubicBezTo>
                    <a:pt x="3025" y="5050"/>
                    <a:pt x="3025" y="4835"/>
                    <a:pt x="3168" y="4716"/>
                  </a:cubicBezTo>
                  <a:lnTo>
                    <a:pt x="3906" y="3954"/>
                  </a:lnTo>
                  <a:cubicBezTo>
                    <a:pt x="3972" y="3889"/>
                    <a:pt x="4066" y="3852"/>
                    <a:pt x="4157" y="3852"/>
                  </a:cubicBezTo>
                  <a:cubicBezTo>
                    <a:pt x="4232" y="3852"/>
                    <a:pt x="4305" y="3877"/>
                    <a:pt x="4359" y="3930"/>
                  </a:cubicBezTo>
                  <a:lnTo>
                    <a:pt x="4859" y="4335"/>
                  </a:lnTo>
                  <a:lnTo>
                    <a:pt x="4930" y="3692"/>
                  </a:lnTo>
                  <a:cubicBezTo>
                    <a:pt x="4954" y="3526"/>
                    <a:pt x="5097" y="3383"/>
                    <a:pt x="5264" y="3383"/>
                  </a:cubicBezTo>
                  <a:close/>
                  <a:moveTo>
                    <a:pt x="4502" y="1"/>
                  </a:moveTo>
                  <a:cubicBezTo>
                    <a:pt x="3692" y="1"/>
                    <a:pt x="3001" y="668"/>
                    <a:pt x="3001" y="1501"/>
                  </a:cubicBezTo>
                  <a:lnTo>
                    <a:pt x="3001" y="2025"/>
                  </a:lnTo>
                  <a:lnTo>
                    <a:pt x="2596" y="2025"/>
                  </a:lnTo>
                  <a:cubicBezTo>
                    <a:pt x="2643" y="3473"/>
                    <a:pt x="1453" y="4646"/>
                    <a:pt x="82" y="4646"/>
                  </a:cubicBezTo>
                  <a:cubicBezTo>
                    <a:pt x="55" y="4646"/>
                    <a:pt x="28" y="4646"/>
                    <a:pt x="1" y="4645"/>
                  </a:cubicBezTo>
                  <a:lnTo>
                    <a:pt x="1" y="8574"/>
                  </a:lnTo>
                  <a:cubicBezTo>
                    <a:pt x="41" y="8572"/>
                    <a:pt x="81" y="8571"/>
                    <a:pt x="121" y="8571"/>
                  </a:cubicBezTo>
                  <a:cubicBezTo>
                    <a:pt x="1476" y="8571"/>
                    <a:pt x="2643" y="9736"/>
                    <a:pt x="2596" y="11170"/>
                  </a:cubicBezTo>
                  <a:lnTo>
                    <a:pt x="9050" y="11170"/>
                  </a:lnTo>
                  <a:cubicBezTo>
                    <a:pt x="8981" y="9736"/>
                    <a:pt x="10147" y="8571"/>
                    <a:pt x="11524" y="8571"/>
                  </a:cubicBezTo>
                  <a:cubicBezTo>
                    <a:pt x="11564" y="8571"/>
                    <a:pt x="11605" y="8572"/>
                    <a:pt x="11646" y="8574"/>
                  </a:cubicBezTo>
                  <a:lnTo>
                    <a:pt x="11646" y="4645"/>
                  </a:lnTo>
                  <a:cubicBezTo>
                    <a:pt x="11618" y="4646"/>
                    <a:pt x="11590" y="4646"/>
                    <a:pt x="11563" y="4646"/>
                  </a:cubicBezTo>
                  <a:cubicBezTo>
                    <a:pt x="10192" y="4646"/>
                    <a:pt x="8980" y="3496"/>
                    <a:pt x="9050" y="2025"/>
                  </a:cubicBezTo>
                  <a:lnTo>
                    <a:pt x="8621" y="2025"/>
                  </a:lnTo>
                  <a:lnTo>
                    <a:pt x="8621" y="1501"/>
                  </a:lnTo>
                  <a:cubicBezTo>
                    <a:pt x="8621" y="668"/>
                    <a:pt x="7955" y="1"/>
                    <a:pt x="7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2"/>
            <p:cNvSpPr/>
            <p:nvPr/>
          </p:nvSpPr>
          <p:spPr>
            <a:xfrm>
              <a:off x="3683890" y="4448630"/>
              <a:ext cx="70631" cy="69057"/>
            </a:xfrm>
            <a:custGeom>
              <a:rect b="b" l="l" r="r" t="t"/>
              <a:pathLst>
                <a:path extrusionOk="0" h="1931" w="1975">
                  <a:moveTo>
                    <a:pt x="1894" y="0"/>
                  </a:moveTo>
                  <a:cubicBezTo>
                    <a:pt x="837" y="0"/>
                    <a:pt x="0" y="909"/>
                    <a:pt x="70" y="1931"/>
                  </a:cubicBezTo>
                  <a:lnTo>
                    <a:pt x="1618" y="1931"/>
                  </a:lnTo>
                  <a:cubicBezTo>
                    <a:pt x="1808" y="1931"/>
                    <a:pt x="1975" y="1788"/>
                    <a:pt x="1975" y="1598"/>
                  </a:cubicBezTo>
                  <a:lnTo>
                    <a:pt x="1975" y="2"/>
                  </a:lnTo>
                  <a:cubicBezTo>
                    <a:pt x="1948" y="1"/>
                    <a:pt x="1921" y="0"/>
                    <a:pt x="1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2"/>
            <p:cNvSpPr/>
            <p:nvPr/>
          </p:nvSpPr>
          <p:spPr>
            <a:xfrm>
              <a:off x="3683890" y="4190630"/>
              <a:ext cx="70631" cy="69057"/>
            </a:xfrm>
            <a:custGeom>
              <a:rect b="b" l="l" r="r" t="t"/>
              <a:pathLst>
                <a:path extrusionOk="0" h="1931" w="1975">
                  <a:moveTo>
                    <a:pt x="70" y="0"/>
                  </a:moveTo>
                  <a:cubicBezTo>
                    <a:pt x="0" y="1045"/>
                    <a:pt x="836" y="1931"/>
                    <a:pt x="1892" y="1931"/>
                  </a:cubicBezTo>
                  <a:cubicBezTo>
                    <a:pt x="1920" y="1931"/>
                    <a:pt x="1947" y="1930"/>
                    <a:pt x="1975" y="1929"/>
                  </a:cubicBezTo>
                  <a:lnTo>
                    <a:pt x="1975" y="334"/>
                  </a:lnTo>
                  <a:cubicBezTo>
                    <a:pt x="1975" y="143"/>
                    <a:pt x="1808" y="0"/>
                    <a:pt x="16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2"/>
            <p:cNvSpPr/>
            <p:nvPr/>
          </p:nvSpPr>
          <p:spPr>
            <a:xfrm>
              <a:off x="3533074" y="4341374"/>
              <a:ext cx="25570" cy="25570"/>
            </a:xfrm>
            <a:custGeom>
              <a:rect b="b" l="l" r="r" t="t"/>
              <a:pathLst>
                <a:path extrusionOk="0" h="715" w="715">
                  <a:moveTo>
                    <a:pt x="357" y="0"/>
                  </a:moveTo>
                  <a:cubicBezTo>
                    <a:pt x="167" y="0"/>
                    <a:pt x="0" y="167"/>
                    <a:pt x="0" y="358"/>
                  </a:cubicBezTo>
                  <a:cubicBezTo>
                    <a:pt x="0" y="548"/>
                    <a:pt x="167" y="715"/>
                    <a:pt x="357" y="715"/>
                  </a:cubicBezTo>
                  <a:cubicBezTo>
                    <a:pt x="572" y="715"/>
                    <a:pt x="715" y="548"/>
                    <a:pt x="715" y="358"/>
                  </a:cubicBezTo>
                  <a:cubicBezTo>
                    <a:pt x="715" y="167"/>
                    <a:pt x="572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0" name="Google Shape;3840;p52"/>
          <p:cNvGrpSpPr/>
          <p:nvPr/>
        </p:nvGrpSpPr>
        <p:grpSpPr>
          <a:xfrm>
            <a:off x="3337761" y="2478463"/>
            <a:ext cx="481411" cy="480423"/>
            <a:chOff x="5439998" y="2736800"/>
            <a:chExt cx="417348" cy="416492"/>
          </a:xfrm>
        </p:grpSpPr>
        <p:sp>
          <p:nvSpPr>
            <p:cNvPr id="3841" name="Google Shape;3841;p52"/>
            <p:cNvSpPr/>
            <p:nvPr/>
          </p:nvSpPr>
          <p:spPr>
            <a:xfrm>
              <a:off x="5439998" y="2736800"/>
              <a:ext cx="123524" cy="23854"/>
            </a:xfrm>
            <a:custGeom>
              <a:rect b="b" l="l" r="r" t="t"/>
              <a:pathLst>
                <a:path extrusionOk="0" h="667" w="3454">
                  <a:moveTo>
                    <a:pt x="358" y="0"/>
                  </a:moveTo>
                  <a:cubicBezTo>
                    <a:pt x="167" y="0"/>
                    <a:pt x="1" y="143"/>
                    <a:pt x="1" y="333"/>
                  </a:cubicBezTo>
                  <a:lnTo>
                    <a:pt x="1" y="667"/>
                  </a:lnTo>
                  <a:lnTo>
                    <a:pt x="3454" y="667"/>
                  </a:lnTo>
                  <a:cubicBezTo>
                    <a:pt x="3144" y="238"/>
                    <a:pt x="3240" y="381"/>
                    <a:pt x="3049" y="119"/>
                  </a:cubicBezTo>
                  <a:cubicBezTo>
                    <a:pt x="3001" y="48"/>
                    <a:pt x="2882" y="0"/>
                    <a:pt x="2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2"/>
            <p:cNvSpPr/>
            <p:nvPr/>
          </p:nvSpPr>
          <p:spPr>
            <a:xfrm>
              <a:off x="5628222" y="2955674"/>
              <a:ext cx="123524" cy="24712"/>
            </a:xfrm>
            <a:custGeom>
              <a:rect b="b" l="l" r="r" t="t"/>
              <a:pathLst>
                <a:path extrusionOk="0" h="691" w="3454">
                  <a:moveTo>
                    <a:pt x="358" y="0"/>
                  </a:moveTo>
                  <a:cubicBezTo>
                    <a:pt x="168" y="0"/>
                    <a:pt x="1" y="167"/>
                    <a:pt x="1" y="358"/>
                  </a:cubicBezTo>
                  <a:lnTo>
                    <a:pt x="1" y="691"/>
                  </a:lnTo>
                  <a:lnTo>
                    <a:pt x="3454" y="691"/>
                  </a:lnTo>
                  <a:cubicBezTo>
                    <a:pt x="3144" y="262"/>
                    <a:pt x="3240" y="405"/>
                    <a:pt x="3049" y="143"/>
                  </a:cubicBezTo>
                  <a:cubicBezTo>
                    <a:pt x="2978" y="72"/>
                    <a:pt x="2882" y="0"/>
                    <a:pt x="2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2"/>
            <p:cNvSpPr/>
            <p:nvPr/>
          </p:nvSpPr>
          <p:spPr>
            <a:xfrm>
              <a:off x="5439998" y="2785331"/>
              <a:ext cx="417348" cy="367960"/>
            </a:xfrm>
            <a:custGeom>
              <a:rect b="b" l="l" r="r" t="t"/>
              <a:pathLst>
                <a:path extrusionOk="0" h="10289" w="11670">
                  <a:moveTo>
                    <a:pt x="2525" y="1715"/>
                  </a:moveTo>
                  <a:cubicBezTo>
                    <a:pt x="2716" y="1715"/>
                    <a:pt x="2859" y="1882"/>
                    <a:pt x="2859" y="2072"/>
                  </a:cubicBezTo>
                  <a:cubicBezTo>
                    <a:pt x="2859" y="2263"/>
                    <a:pt x="2716" y="2406"/>
                    <a:pt x="2525" y="2406"/>
                  </a:cubicBezTo>
                  <a:cubicBezTo>
                    <a:pt x="2335" y="2406"/>
                    <a:pt x="2192" y="2263"/>
                    <a:pt x="2192" y="2072"/>
                  </a:cubicBezTo>
                  <a:cubicBezTo>
                    <a:pt x="2192" y="1882"/>
                    <a:pt x="2335" y="1715"/>
                    <a:pt x="2525" y="1715"/>
                  </a:cubicBezTo>
                  <a:close/>
                  <a:moveTo>
                    <a:pt x="3883" y="1715"/>
                  </a:moveTo>
                  <a:cubicBezTo>
                    <a:pt x="4073" y="1715"/>
                    <a:pt x="4240" y="1882"/>
                    <a:pt x="4240" y="2072"/>
                  </a:cubicBezTo>
                  <a:cubicBezTo>
                    <a:pt x="4240" y="2263"/>
                    <a:pt x="4073" y="2406"/>
                    <a:pt x="3883" y="2406"/>
                  </a:cubicBezTo>
                  <a:cubicBezTo>
                    <a:pt x="3692" y="2406"/>
                    <a:pt x="3549" y="2263"/>
                    <a:pt x="3549" y="2072"/>
                  </a:cubicBezTo>
                  <a:cubicBezTo>
                    <a:pt x="3549" y="1882"/>
                    <a:pt x="3692" y="1715"/>
                    <a:pt x="3883" y="1715"/>
                  </a:cubicBezTo>
                  <a:close/>
                  <a:moveTo>
                    <a:pt x="10170" y="2406"/>
                  </a:moveTo>
                  <a:lnTo>
                    <a:pt x="10170" y="6145"/>
                  </a:lnTo>
                  <a:lnTo>
                    <a:pt x="5264" y="6145"/>
                  </a:lnTo>
                  <a:lnTo>
                    <a:pt x="5264" y="7859"/>
                  </a:lnTo>
                  <a:lnTo>
                    <a:pt x="2859" y="7859"/>
                  </a:lnTo>
                  <a:lnTo>
                    <a:pt x="2859" y="4144"/>
                  </a:lnTo>
                  <a:lnTo>
                    <a:pt x="6050" y="4144"/>
                  </a:lnTo>
                  <a:cubicBezTo>
                    <a:pt x="6240" y="4144"/>
                    <a:pt x="6407" y="3978"/>
                    <a:pt x="6407" y="3787"/>
                  </a:cubicBezTo>
                  <a:lnTo>
                    <a:pt x="6407" y="2406"/>
                  </a:lnTo>
                  <a:close/>
                  <a:moveTo>
                    <a:pt x="7788" y="7859"/>
                  </a:moveTo>
                  <a:cubicBezTo>
                    <a:pt x="7979" y="7859"/>
                    <a:pt x="8122" y="8026"/>
                    <a:pt x="8122" y="8216"/>
                  </a:cubicBezTo>
                  <a:cubicBezTo>
                    <a:pt x="8122" y="8407"/>
                    <a:pt x="7979" y="8550"/>
                    <a:pt x="7788" y="8550"/>
                  </a:cubicBezTo>
                  <a:cubicBezTo>
                    <a:pt x="7598" y="8550"/>
                    <a:pt x="7431" y="8407"/>
                    <a:pt x="7431" y="8216"/>
                  </a:cubicBezTo>
                  <a:cubicBezTo>
                    <a:pt x="7431" y="8026"/>
                    <a:pt x="7598" y="7859"/>
                    <a:pt x="7788" y="7859"/>
                  </a:cubicBezTo>
                  <a:close/>
                  <a:moveTo>
                    <a:pt x="9146" y="7859"/>
                  </a:moveTo>
                  <a:cubicBezTo>
                    <a:pt x="9336" y="7859"/>
                    <a:pt x="9479" y="8026"/>
                    <a:pt x="9479" y="8216"/>
                  </a:cubicBezTo>
                  <a:cubicBezTo>
                    <a:pt x="9479" y="8407"/>
                    <a:pt x="9336" y="8550"/>
                    <a:pt x="9146" y="8550"/>
                  </a:cubicBezTo>
                  <a:cubicBezTo>
                    <a:pt x="8955" y="8550"/>
                    <a:pt x="8812" y="8407"/>
                    <a:pt x="8812" y="8216"/>
                  </a:cubicBezTo>
                  <a:cubicBezTo>
                    <a:pt x="8812" y="8026"/>
                    <a:pt x="8955" y="7859"/>
                    <a:pt x="9146" y="7859"/>
                  </a:cubicBezTo>
                  <a:close/>
                  <a:moveTo>
                    <a:pt x="1" y="1"/>
                  </a:moveTo>
                  <a:lnTo>
                    <a:pt x="1" y="334"/>
                  </a:lnTo>
                  <a:lnTo>
                    <a:pt x="1" y="3787"/>
                  </a:lnTo>
                  <a:cubicBezTo>
                    <a:pt x="1" y="3978"/>
                    <a:pt x="167" y="4144"/>
                    <a:pt x="358" y="4144"/>
                  </a:cubicBezTo>
                  <a:lnTo>
                    <a:pt x="2192" y="4144"/>
                  </a:lnTo>
                  <a:lnTo>
                    <a:pt x="2192" y="8216"/>
                  </a:lnTo>
                  <a:cubicBezTo>
                    <a:pt x="2192" y="8383"/>
                    <a:pt x="2335" y="8550"/>
                    <a:pt x="2525" y="8550"/>
                  </a:cubicBezTo>
                  <a:lnTo>
                    <a:pt x="5264" y="8550"/>
                  </a:lnTo>
                  <a:lnTo>
                    <a:pt x="5264" y="9931"/>
                  </a:lnTo>
                  <a:cubicBezTo>
                    <a:pt x="5264" y="10122"/>
                    <a:pt x="5431" y="10288"/>
                    <a:pt x="5621" y="10288"/>
                  </a:cubicBezTo>
                  <a:lnTo>
                    <a:pt x="11313" y="10288"/>
                  </a:lnTo>
                  <a:cubicBezTo>
                    <a:pt x="11503" y="10288"/>
                    <a:pt x="11670" y="10122"/>
                    <a:pt x="11670" y="9931"/>
                  </a:cubicBezTo>
                  <a:lnTo>
                    <a:pt x="11670" y="6478"/>
                  </a:lnTo>
                  <a:cubicBezTo>
                    <a:pt x="11670" y="6288"/>
                    <a:pt x="11503" y="6145"/>
                    <a:pt x="11313" y="6145"/>
                  </a:cubicBezTo>
                  <a:lnTo>
                    <a:pt x="10836" y="6145"/>
                  </a:lnTo>
                  <a:lnTo>
                    <a:pt x="10836" y="2072"/>
                  </a:lnTo>
                  <a:cubicBezTo>
                    <a:pt x="10836" y="1882"/>
                    <a:pt x="10694" y="1715"/>
                    <a:pt x="10503" y="1715"/>
                  </a:cubicBezTo>
                  <a:lnTo>
                    <a:pt x="6407" y="1715"/>
                  </a:lnTo>
                  <a:lnTo>
                    <a:pt x="6407" y="334"/>
                  </a:lnTo>
                  <a:cubicBezTo>
                    <a:pt x="6407" y="143"/>
                    <a:pt x="6240" y="1"/>
                    <a:pt x="6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4" name="Google Shape;3844;p52"/>
          <p:cNvGrpSpPr/>
          <p:nvPr/>
        </p:nvGrpSpPr>
        <p:grpSpPr>
          <a:xfrm>
            <a:off x="5323026" y="1652556"/>
            <a:ext cx="481434" cy="481434"/>
            <a:chOff x="6856386" y="3407083"/>
            <a:chExt cx="416502" cy="416501"/>
          </a:xfrm>
        </p:grpSpPr>
        <p:sp>
          <p:nvSpPr>
            <p:cNvPr id="3845" name="Google Shape;3845;p52"/>
            <p:cNvSpPr/>
            <p:nvPr/>
          </p:nvSpPr>
          <p:spPr>
            <a:xfrm>
              <a:off x="6910889" y="3738363"/>
              <a:ext cx="24748" cy="23889"/>
            </a:xfrm>
            <a:custGeom>
              <a:rect b="b" l="l" r="r" t="t"/>
              <a:pathLst>
                <a:path extrusionOk="0" h="668" w="692">
                  <a:moveTo>
                    <a:pt x="358" y="1"/>
                  </a:moveTo>
                  <a:cubicBezTo>
                    <a:pt x="167" y="1"/>
                    <a:pt x="0" y="144"/>
                    <a:pt x="0" y="334"/>
                  </a:cubicBezTo>
                  <a:cubicBezTo>
                    <a:pt x="0" y="525"/>
                    <a:pt x="167" y="668"/>
                    <a:pt x="358" y="668"/>
                  </a:cubicBezTo>
                  <a:cubicBezTo>
                    <a:pt x="548" y="668"/>
                    <a:pt x="691" y="525"/>
                    <a:pt x="691" y="334"/>
                  </a:cubicBezTo>
                  <a:cubicBezTo>
                    <a:pt x="691" y="144"/>
                    <a:pt x="548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2"/>
            <p:cNvSpPr/>
            <p:nvPr/>
          </p:nvSpPr>
          <p:spPr>
            <a:xfrm>
              <a:off x="6910889" y="3590194"/>
              <a:ext cx="24748" cy="24712"/>
            </a:xfrm>
            <a:custGeom>
              <a:rect b="b" l="l" r="r" t="t"/>
              <a:pathLst>
                <a:path extrusionOk="0" h="691" w="692">
                  <a:moveTo>
                    <a:pt x="358" y="0"/>
                  </a:moveTo>
                  <a:cubicBezTo>
                    <a:pt x="167" y="0"/>
                    <a:pt x="0" y="143"/>
                    <a:pt x="0" y="333"/>
                  </a:cubicBezTo>
                  <a:cubicBezTo>
                    <a:pt x="0" y="524"/>
                    <a:pt x="167" y="691"/>
                    <a:pt x="358" y="691"/>
                  </a:cubicBezTo>
                  <a:cubicBezTo>
                    <a:pt x="548" y="691"/>
                    <a:pt x="691" y="524"/>
                    <a:pt x="691" y="333"/>
                  </a:cubicBezTo>
                  <a:cubicBezTo>
                    <a:pt x="691" y="143"/>
                    <a:pt x="548" y="0"/>
                    <a:pt x="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2"/>
            <p:cNvSpPr/>
            <p:nvPr/>
          </p:nvSpPr>
          <p:spPr>
            <a:xfrm>
              <a:off x="6995220" y="3664260"/>
              <a:ext cx="23854" cy="23889"/>
            </a:xfrm>
            <a:custGeom>
              <a:rect b="b" l="l" r="r" t="t"/>
              <a:pathLst>
                <a:path extrusionOk="0" h="668" w="667">
                  <a:moveTo>
                    <a:pt x="333" y="1"/>
                  </a:moveTo>
                  <a:cubicBezTo>
                    <a:pt x="143" y="1"/>
                    <a:pt x="0" y="144"/>
                    <a:pt x="0" y="334"/>
                  </a:cubicBezTo>
                  <a:cubicBezTo>
                    <a:pt x="0" y="525"/>
                    <a:pt x="143" y="668"/>
                    <a:pt x="333" y="668"/>
                  </a:cubicBezTo>
                  <a:cubicBezTo>
                    <a:pt x="524" y="668"/>
                    <a:pt x="667" y="525"/>
                    <a:pt x="667" y="334"/>
                  </a:cubicBezTo>
                  <a:cubicBezTo>
                    <a:pt x="667" y="144"/>
                    <a:pt x="524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2"/>
            <p:cNvSpPr/>
            <p:nvPr/>
          </p:nvSpPr>
          <p:spPr>
            <a:xfrm>
              <a:off x="6935602" y="3614870"/>
              <a:ext cx="143086" cy="123524"/>
            </a:xfrm>
            <a:custGeom>
              <a:rect b="b" l="l" r="r" t="t"/>
              <a:pathLst>
                <a:path extrusionOk="0" h="3454" w="4001">
                  <a:moveTo>
                    <a:pt x="2000" y="691"/>
                  </a:moveTo>
                  <a:cubicBezTo>
                    <a:pt x="2572" y="691"/>
                    <a:pt x="3024" y="1144"/>
                    <a:pt x="3024" y="1715"/>
                  </a:cubicBezTo>
                  <a:cubicBezTo>
                    <a:pt x="3024" y="2287"/>
                    <a:pt x="2572" y="2739"/>
                    <a:pt x="2000" y="2739"/>
                  </a:cubicBezTo>
                  <a:cubicBezTo>
                    <a:pt x="1429" y="2739"/>
                    <a:pt x="976" y="2287"/>
                    <a:pt x="976" y="1715"/>
                  </a:cubicBezTo>
                  <a:cubicBezTo>
                    <a:pt x="976" y="1144"/>
                    <a:pt x="1429" y="691"/>
                    <a:pt x="2000" y="691"/>
                  </a:cubicBezTo>
                  <a:close/>
                  <a:moveTo>
                    <a:pt x="619" y="1"/>
                  </a:moveTo>
                  <a:cubicBezTo>
                    <a:pt x="524" y="286"/>
                    <a:pt x="286" y="525"/>
                    <a:pt x="0" y="620"/>
                  </a:cubicBezTo>
                  <a:lnTo>
                    <a:pt x="0" y="2811"/>
                  </a:lnTo>
                  <a:cubicBezTo>
                    <a:pt x="286" y="2930"/>
                    <a:pt x="524" y="3144"/>
                    <a:pt x="619" y="3454"/>
                  </a:cubicBezTo>
                  <a:lnTo>
                    <a:pt x="3382" y="3454"/>
                  </a:lnTo>
                  <a:cubicBezTo>
                    <a:pt x="3477" y="3144"/>
                    <a:pt x="3715" y="2930"/>
                    <a:pt x="4001" y="2811"/>
                  </a:cubicBezTo>
                  <a:lnTo>
                    <a:pt x="4001" y="620"/>
                  </a:lnTo>
                  <a:cubicBezTo>
                    <a:pt x="3715" y="501"/>
                    <a:pt x="3477" y="286"/>
                    <a:pt x="33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2"/>
            <p:cNvSpPr/>
            <p:nvPr/>
          </p:nvSpPr>
          <p:spPr>
            <a:xfrm>
              <a:off x="7078657" y="3738363"/>
              <a:ext cx="24748" cy="23889"/>
            </a:xfrm>
            <a:custGeom>
              <a:rect b="b" l="l" r="r" t="t"/>
              <a:pathLst>
                <a:path extrusionOk="0" h="668" w="692">
                  <a:moveTo>
                    <a:pt x="358" y="1"/>
                  </a:moveTo>
                  <a:cubicBezTo>
                    <a:pt x="168" y="1"/>
                    <a:pt x="1" y="144"/>
                    <a:pt x="1" y="334"/>
                  </a:cubicBezTo>
                  <a:cubicBezTo>
                    <a:pt x="1" y="525"/>
                    <a:pt x="168" y="668"/>
                    <a:pt x="358" y="668"/>
                  </a:cubicBezTo>
                  <a:cubicBezTo>
                    <a:pt x="549" y="668"/>
                    <a:pt x="691" y="525"/>
                    <a:pt x="691" y="334"/>
                  </a:cubicBezTo>
                  <a:cubicBezTo>
                    <a:pt x="691" y="144"/>
                    <a:pt x="549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2"/>
            <p:cNvSpPr/>
            <p:nvPr/>
          </p:nvSpPr>
          <p:spPr>
            <a:xfrm>
              <a:off x="7078657" y="3590194"/>
              <a:ext cx="24748" cy="24712"/>
            </a:xfrm>
            <a:custGeom>
              <a:rect b="b" l="l" r="r" t="t"/>
              <a:pathLst>
                <a:path extrusionOk="0" h="691" w="692">
                  <a:moveTo>
                    <a:pt x="358" y="0"/>
                  </a:moveTo>
                  <a:cubicBezTo>
                    <a:pt x="168" y="0"/>
                    <a:pt x="1" y="143"/>
                    <a:pt x="1" y="333"/>
                  </a:cubicBezTo>
                  <a:cubicBezTo>
                    <a:pt x="1" y="524"/>
                    <a:pt x="168" y="691"/>
                    <a:pt x="358" y="691"/>
                  </a:cubicBezTo>
                  <a:cubicBezTo>
                    <a:pt x="549" y="691"/>
                    <a:pt x="691" y="524"/>
                    <a:pt x="691" y="333"/>
                  </a:cubicBezTo>
                  <a:cubicBezTo>
                    <a:pt x="691" y="143"/>
                    <a:pt x="549" y="0"/>
                    <a:pt x="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2"/>
            <p:cNvSpPr/>
            <p:nvPr/>
          </p:nvSpPr>
          <p:spPr>
            <a:xfrm>
              <a:off x="6856386" y="3407083"/>
              <a:ext cx="416490" cy="416490"/>
            </a:xfrm>
            <a:custGeom>
              <a:rect b="b" l="l" r="r" t="t"/>
              <a:pathLst>
                <a:path extrusionOk="0" h="11646" w="11646">
                  <a:moveTo>
                    <a:pt x="1382" y="1024"/>
                  </a:moveTo>
                  <a:cubicBezTo>
                    <a:pt x="1572" y="1024"/>
                    <a:pt x="1715" y="1167"/>
                    <a:pt x="1715" y="1357"/>
                  </a:cubicBezTo>
                  <a:cubicBezTo>
                    <a:pt x="1715" y="1548"/>
                    <a:pt x="1572" y="1715"/>
                    <a:pt x="1382" y="1715"/>
                  </a:cubicBezTo>
                  <a:cubicBezTo>
                    <a:pt x="1191" y="1715"/>
                    <a:pt x="1048" y="1548"/>
                    <a:pt x="1048" y="1357"/>
                  </a:cubicBezTo>
                  <a:cubicBezTo>
                    <a:pt x="1048" y="1167"/>
                    <a:pt x="1191" y="1024"/>
                    <a:pt x="1382" y="1024"/>
                  </a:cubicBezTo>
                  <a:close/>
                  <a:moveTo>
                    <a:pt x="2739" y="1024"/>
                  </a:moveTo>
                  <a:cubicBezTo>
                    <a:pt x="2929" y="1024"/>
                    <a:pt x="3096" y="1167"/>
                    <a:pt x="3096" y="1357"/>
                  </a:cubicBezTo>
                  <a:cubicBezTo>
                    <a:pt x="3096" y="1548"/>
                    <a:pt x="2929" y="1715"/>
                    <a:pt x="2739" y="1715"/>
                  </a:cubicBezTo>
                  <a:cubicBezTo>
                    <a:pt x="2548" y="1715"/>
                    <a:pt x="2406" y="1548"/>
                    <a:pt x="2406" y="1357"/>
                  </a:cubicBezTo>
                  <a:cubicBezTo>
                    <a:pt x="2406" y="1167"/>
                    <a:pt x="2548" y="1024"/>
                    <a:pt x="2739" y="1024"/>
                  </a:cubicBezTo>
                  <a:close/>
                  <a:moveTo>
                    <a:pt x="4120" y="1024"/>
                  </a:moveTo>
                  <a:cubicBezTo>
                    <a:pt x="4311" y="1024"/>
                    <a:pt x="4454" y="1167"/>
                    <a:pt x="4454" y="1357"/>
                  </a:cubicBezTo>
                  <a:cubicBezTo>
                    <a:pt x="4454" y="1548"/>
                    <a:pt x="4311" y="1715"/>
                    <a:pt x="4120" y="1715"/>
                  </a:cubicBezTo>
                  <a:cubicBezTo>
                    <a:pt x="3930" y="1715"/>
                    <a:pt x="3763" y="1548"/>
                    <a:pt x="3763" y="1357"/>
                  </a:cubicBezTo>
                  <a:cubicBezTo>
                    <a:pt x="3763" y="1167"/>
                    <a:pt x="3930" y="1024"/>
                    <a:pt x="4120" y="1024"/>
                  </a:cubicBezTo>
                  <a:close/>
                  <a:moveTo>
                    <a:pt x="334" y="0"/>
                  </a:moveTo>
                  <a:cubicBezTo>
                    <a:pt x="143" y="0"/>
                    <a:pt x="0" y="143"/>
                    <a:pt x="0" y="333"/>
                  </a:cubicBezTo>
                  <a:lnTo>
                    <a:pt x="0" y="2739"/>
                  </a:lnTo>
                  <a:lnTo>
                    <a:pt x="4668" y="2739"/>
                  </a:lnTo>
                  <a:cubicBezTo>
                    <a:pt x="4906" y="2739"/>
                    <a:pt x="5120" y="2643"/>
                    <a:pt x="5287" y="2501"/>
                  </a:cubicBezTo>
                  <a:lnTo>
                    <a:pt x="5740" y="2167"/>
                  </a:lnTo>
                  <a:cubicBezTo>
                    <a:pt x="6002" y="1929"/>
                    <a:pt x="6359" y="1810"/>
                    <a:pt x="6692" y="1810"/>
                  </a:cubicBezTo>
                  <a:lnTo>
                    <a:pt x="11646" y="1810"/>
                  </a:lnTo>
                  <a:lnTo>
                    <a:pt x="11646" y="333"/>
                  </a:lnTo>
                  <a:cubicBezTo>
                    <a:pt x="11646" y="143"/>
                    <a:pt x="11503" y="0"/>
                    <a:pt x="11312" y="0"/>
                  </a:cubicBezTo>
                  <a:close/>
                  <a:moveTo>
                    <a:pt x="6573" y="4429"/>
                  </a:moveTo>
                  <a:cubicBezTo>
                    <a:pt x="7121" y="4429"/>
                    <a:pt x="7597" y="4906"/>
                    <a:pt x="7597" y="5453"/>
                  </a:cubicBezTo>
                  <a:cubicBezTo>
                    <a:pt x="7597" y="5906"/>
                    <a:pt x="7311" y="6287"/>
                    <a:pt x="6906" y="6430"/>
                  </a:cubicBezTo>
                  <a:lnTo>
                    <a:pt x="6906" y="8621"/>
                  </a:lnTo>
                  <a:cubicBezTo>
                    <a:pt x="7311" y="8764"/>
                    <a:pt x="7597" y="9145"/>
                    <a:pt x="7597" y="9597"/>
                  </a:cubicBezTo>
                  <a:cubicBezTo>
                    <a:pt x="7597" y="10169"/>
                    <a:pt x="7121" y="10621"/>
                    <a:pt x="6573" y="10621"/>
                  </a:cubicBezTo>
                  <a:cubicBezTo>
                    <a:pt x="6121" y="10621"/>
                    <a:pt x="5740" y="10335"/>
                    <a:pt x="5597" y="9931"/>
                  </a:cubicBezTo>
                  <a:lnTo>
                    <a:pt x="2834" y="9931"/>
                  </a:lnTo>
                  <a:cubicBezTo>
                    <a:pt x="2691" y="10335"/>
                    <a:pt x="2310" y="10621"/>
                    <a:pt x="1882" y="10621"/>
                  </a:cubicBezTo>
                  <a:cubicBezTo>
                    <a:pt x="1310" y="10621"/>
                    <a:pt x="858" y="10169"/>
                    <a:pt x="858" y="9597"/>
                  </a:cubicBezTo>
                  <a:cubicBezTo>
                    <a:pt x="858" y="9145"/>
                    <a:pt x="1143" y="8764"/>
                    <a:pt x="1524" y="8621"/>
                  </a:cubicBezTo>
                  <a:lnTo>
                    <a:pt x="1524" y="6430"/>
                  </a:lnTo>
                  <a:cubicBezTo>
                    <a:pt x="1143" y="6287"/>
                    <a:pt x="858" y="5906"/>
                    <a:pt x="858" y="5453"/>
                  </a:cubicBezTo>
                  <a:cubicBezTo>
                    <a:pt x="858" y="4906"/>
                    <a:pt x="1310" y="4429"/>
                    <a:pt x="1882" y="4429"/>
                  </a:cubicBezTo>
                  <a:cubicBezTo>
                    <a:pt x="2310" y="4429"/>
                    <a:pt x="2691" y="4715"/>
                    <a:pt x="2834" y="5120"/>
                  </a:cubicBezTo>
                  <a:lnTo>
                    <a:pt x="5597" y="5120"/>
                  </a:lnTo>
                  <a:cubicBezTo>
                    <a:pt x="5740" y="4715"/>
                    <a:pt x="6121" y="4429"/>
                    <a:pt x="6573" y="4429"/>
                  </a:cubicBezTo>
                  <a:close/>
                  <a:moveTo>
                    <a:pt x="6692" y="2501"/>
                  </a:moveTo>
                  <a:cubicBezTo>
                    <a:pt x="6502" y="2501"/>
                    <a:pt x="6311" y="2572"/>
                    <a:pt x="6168" y="2691"/>
                  </a:cubicBezTo>
                  <a:lnTo>
                    <a:pt x="5716" y="3048"/>
                  </a:lnTo>
                  <a:cubicBezTo>
                    <a:pt x="5430" y="3286"/>
                    <a:pt x="5049" y="3405"/>
                    <a:pt x="4668" y="3405"/>
                  </a:cubicBezTo>
                  <a:lnTo>
                    <a:pt x="0" y="3405"/>
                  </a:lnTo>
                  <a:lnTo>
                    <a:pt x="0" y="11312"/>
                  </a:lnTo>
                  <a:cubicBezTo>
                    <a:pt x="0" y="11502"/>
                    <a:pt x="143" y="11645"/>
                    <a:pt x="334" y="11645"/>
                  </a:cubicBezTo>
                  <a:lnTo>
                    <a:pt x="8431" y="11645"/>
                  </a:lnTo>
                  <a:lnTo>
                    <a:pt x="8431" y="8788"/>
                  </a:lnTo>
                  <a:cubicBezTo>
                    <a:pt x="8431" y="8597"/>
                    <a:pt x="8597" y="8430"/>
                    <a:pt x="8788" y="8430"/>
                  </a:cubicBezTo>
                  <a:lnTo>
                    <a:pt x="11646" y="8430"/>
                  </a:lnTo>
                  <a:lnTo>
                    <a:pt x="11646" y="25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2"/>
            <p:cNvSpPr/>
            <p:nvPr/>
          </p:nvSpPr>
          <p:spPr>
            <a:xfrm>
              <a:off x="7182587" y="3733248"/>
              <a:ext cx="90300" cy="90336"/>
            </a:xfrm>
            <a:custGeom>
              <a:rect b="b" l="l" r="r" t="t"/>
              <a:pathLst>
                <a:path extrusionOk="0" h="2526" w="2525">
                  <a:moveTo>
                    <a:pt x="0" y="1"/>
                  </a:moveTo>
                  <a:lnTo>
                    <a:pt x="0" y="2525"/>
                  </a:lnTo>
                  <a:cubicBezTo>
                    <a:pt x="95" y="2525"/>
                    <a:pt x="191" y="2478"/>
                    <a:pt x="238" y="2430"/>
                  </a:cubicBezTo>
                  <a:lnTo>
                    <a:pt x="2429" y="239"/>
                  </a:lnTo>
                  <a:cubicBezTo>
                    <a:pt x="2501" y="168"/>
                    <a:pt x="2525" y="96"/>
                    <a:pt x="25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53" name="Google Shape;3853;p52"/>
          <p:cNvGrpSpPr/>
          <p:nvPr/>
        </p:nvGrpSpPr>
        <p:grpSpPr>
          <a:xfrm rot="5400000">
            <a:off x="5665650" y="3711287"/>
            <a:ext cx="98902" cy="553090"/>
            <a:chOff x="4898850" y="4820550"/>
            <a:chExt cx="98902" cy="553090"/>
          </a:xfrm>
        </p:grpSpPr>
        <p:sp>
          <p:nvSpPr>
            <p:cNvPr id="3854" name="Google Shape;3854;p5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59" name="Google Shape;3859;p52"/>
          <p:cNvGrpSpPr/>
          <p:nvPr/>
        </p:nvGrpSpPr>
        <p:grpSpPr>
          <a:xfrm flipH="1">
            <a:off x="2661014" y="1463965"/>
            <a:ext cx="883262" cy="242091"/>
            <a:chOff x="2300350" y="2601250"/>
            <a:chExt cx="2275275" cy="623625"/>
          </a:xfrm>
        </p:grpSpPr>
        <p:sp>
          <p:nvSpPr>
            <p:cNvPr id="3860" name="Google Shape;3860;p52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2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2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2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2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2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6" name="Google Shape;3866;p52"/>
          <p:cNvGrpSpPr/>
          <p:nvPr/>
        </p:nvGrpSpPr>
        <p:grpSpPr>
          <a:xfrm>
            <a:off x="1979967" y="4559829"/>
            <a:ext cx="1105976" cy="133969"/>
            <a:chOff x="8183182" y="663852"/>
            <a:chExt cx="1475028" cy="178673"/>
          </a:xfrm>
        </p:grpSpPr>
        <p:grpSp>
          <p:nvGrpSpPr>
            <p:cNvPr id="3867" name="Google Shape;3867;p5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868" name="Google Shape;3868;p5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5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5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5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5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5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5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5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5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5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78" name="Google Shape;3878;p5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879" name="Google Shape;3879;p5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5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5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5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5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5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5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5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5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5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89" name="Google Shape;3889;p52"/>
          <p:cNvGrpSpPr/>
          <p:nvPr/>
        </p:nvGrpSpPr>
        <p:grpSpPr>
          <a:xfrm rot="5400000">
            <a:off x="7382225" y="774962"/>
            <a:ext cx="98902" cy="553090"/>
            <a:chOff x="4898850" y="4820550"/>
            <a:chExt cx="98902" cy="553090"/>
          </a:xfrm>
        </p:grpSpPr>
        <p:sp>
          <p:nvSpPr>
            <p:cNvPr id="3890" name="Google Shape;3890;p5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895" name="Google Shape;3895;p52"/>
          <p:cNvCxnSpPr>
            <a:endCxn id="3829" idx="2"/>
          </p:cNvCxnSpPr>
          <p:nvPr/>
        </p:nvCxnSpPr>
        <p:spPr>
          <a:xfrm flipH="1" rot="10800000">
            <a:off x="4086625" y="1880475"/>
            <a:ext cx="968700" cy="838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6" name="Google Shape;3896;p52"/>
          <p:cNvCxnSpPr>
            <a:stCxn id="3829" idx="6"/>
            <a:endCxn id="3830" idx="2"/>
          </p:cNvCxnSpPr>
          <p:nvPr/>
        </p:nvCxnSpPr>
        <p:spPr>
          <a:xfrm>
            <a:off x="6072025" y="1880475"/>
            <a:ext cx="968700" cy="8382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0" name="Shape 3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1" name="Google Shape;3901;p53"/>
          <p:cNvGrpSpPr/>
          <p:nvPr/>
        </p:nvGrpSpPr>
        <p:grpSpPr>
          <a:xfrm>
            <a:off x="5973373" y="1845838"/>
            <a:ext cx="649405" cy="649405"/>
            <a:chOff x="2292475" y="1241300"/>
            <a:chExt cx="3605800" cy="3605800"/>
          </a:xfrm>
        </p:grpSpPr>
        <p:sp>
          <p:nvSpPr>
            <p:cNvPr id="3902" name="Google Shape;3902;p53"/>
            <p:cNvSpPr/>
            <p:nvPr/>
          </p:nvSpPr>
          <p:spPr>
            <a:xfrm>
              <a:off x="2644500" y="2377775"/>
              <a:ext cx="2900725" cy="1623850"/>
            </a:xfrm>
            <a:custGeom>
              <a:rect b="b" l="l" r="r" t="t"/>
              <a:pathLst>
                <a:path extrusionOk="0" h="64954" w="116029">
                  <a:moveTo>
                    <a:pt x="8466" y="56244"/>
                  </a:moveTo>
                  <a:lnTo>
                    <a:pt x="53803" y="56244"/>
                  </a:lnTo>
                  <a:lnTo>
                    <a:pt x="53803" y="64953"/>
                  </a:lnTo>
                  <a:lnTo>
                    <a:pt x="62227" y="64953"/>
                  </a:lnTo>
                  <a:lnTo>
                    <a:pt x="62227" y="56244"/>
                  </a:lnTo>
                  <a:lnTo>
                    <a:pt x="107604" y="56244"/>
                  </a:lnTo>
                  <a:lnTo>
                    <a:pt x="107604" y="64953"/>
                  </a:lnTo>
                  <a:lnTo>
                    <a:pt x="116029" y="64953"/>
                  </a:lnTo>
                  <a:lnTo>
                    <a:pt x="116029" y="52011"/>
                  </a:lnTo>
                  <a:cubicBezTo>
                    <a:pt x="116029" y="49692"/>
                    <a:pt x="114157" y="47779"/>
                    <a:pt x="111837" y="47779"/>
                  </a:cubicBezTo>
                  <a:lnTo>
                    <a:pt x="62227" y="47779"/>
                  </a:lnTo>
                  <a:lnTo>
                    <a:pt x="62227" y="33413"/>
                  </a:lnTo>
                  <a:lnTo>
                    <a:pt x="96006" y="33413"/>
                  </a:lnTo>
                  <a:cubicBezTo>
                    <a:pt x="101540" y="33413"/>
                    <a:pt x="106058" y="28895"/>
                    <a:pt x="106058" y="23360"/>
                  </a:cubicBezTo>
                  <a:lnTo>
                    <a:pt x="106058" y="4029"/>
                  </a:lnTo>
                  <a:cubicBezTo>
                    <a:pt x="106058" y="2605"/>
                    <a:pt x="105732" y="1221"/>
                    <a:pt x="105203" y="0"/>
                  </a:cubicBezTo>
                  <a:cubicBezTo>
                    <a:pt x="102476" y="1547"/>
                    <a:pt x="99343" y="2442"/>
                    <a:pt x="96006" y="2442"/>
                  </a:cubicBezTo>
                  <a:lnTo>
                    <a:pt x="20024" y="2442"/>
                  </a:lnTo>
                  <a:cubicBezTo>
                    <a:pt x="16687" y="2442"/>
                    <a:pt x="13553" y="1547"/>
                    <a:pt x="10826" y="0"/>
                  </a:cubicBezTo>
                  <a:cubicBezTo>
                    <a:pt x="10297" y="1221"/>
                    <a:pt x="9972" y="2605"/>
                    <a:pt x="9972" y="4029"/>
                  </a:cubicBezTo>
                  <a:lnTo>
                    <a:pt x="9972" y="23360"/>
                  </a:lnTo>
                  <a:cubicBezTo>
                    <a:pt x="9972" y="28895"/>
                    <a:pt x="14489" y="33413"/>
                    <a:pt x="20024" y="33413"/>
                  </a:cubicBezTo>
                  <a:lnTo>
                    <a:pt x="53803" y="33413"/>
                  </a:lnTo>
                  <a:lnTo>
                    <a:pt x="53803" y="47779"/>
                  </a:lnTo>
                  <a:lnTo>
                    <a:pt x="4233" y="47779"/>
                  </a:lnTo>
                  <a:cubicBezTo>
                    <a:pt x="1873" y="47779"/>
                    <a:pt x="1" y="49692"/>
                    <a:pt x="1" y="52011"/>
                  </a:cubicBezTo>
                  <a:lnTo>
                    <a:pt x="1" y="64953"/>
                  </a:lnTo>
                  <a:lnTo>
                    <a:pt x="8466" y="64953"/>
                  </a:lnTo>
                  <a:lnTo>
                    <a:pt x="8466" y="56244"/>
                  </a:lnTo>
                  <a:close/>
                  <a:moveTo>
                    <a:pt x="84936" y="12047"/>
                  </a:moveTo>
                  <a:cubicBezTo>
                    <a:pt x="87378" y="12047"/>
                    <a:pt x="89372" y="14041"/>
                    <a:pt x="89372" y="16523"/>
                  </a:cubicBezTo>
                  <a:cubicBezTo>
                    <a:pt x="89372" y="18965"/>
                    <a:pt x="87378" y="20959"/>
                    <a:pt x="84936" y="20959"/>
                  </a:cubicBezTo>
                  <a:cubicBezTo>
                    <a:pt x="82453" y="20959"/>
                    <a:pt x="80459" y="18965"/>
                    <a:pt x="80459" y="16523"/>
                  </a:cubicBezTo>
                  <a:cubicBezTo>
                    <a:pt x="80459" y="14041"/>
                    <a:pt x="82453" y="12047"/>
                    <a:pt x="84936" y="12047"/>
                  </a:cubicBezTo>
                  <a:close/>
                  <a:moveTo>
                    <a:pt x="47820" y="20756"/>
                  </a:moveTo>
                  <a:lnTo>
                    <a:pt x="28285" y="20756"/>
                  </a:lnTo>
                  <a:cubicBezTo>
                    <a:pt x="25966" y="20756"/>
                    <a:pt x="24094" y="18843"/>
                    <a:pt x="24094" y="16523"/>
                  </a:cubicBezTo>
                  <a:cubicBezTo>
                    <a:pt x="24094" y="14204"/>
                    <a:pt x="25966" y="12291"/>
                    <a:pt x="28285" y="12291"/>
                  </a:cubicBezTo>
                  <a:lnTo>
                    <a:pt x="47820" y="12291"/>
                  </a:lnTo>
                  <a:cubicBezTo>
                    <a:pt x="50181" y="12291"/>
                    <a:pt x="52053" y="14204"/>
                    <a:pt x="52053" y="16523"/>
                  </a:cubicBezTo>
                  <a:cubicBezTo>
                    <a:pt x="52053" y="18843"/>
                    <a:pt x="50181" y="20756"/>
                    <a:pt x="47820" y="20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2292475" y="4213225"/>
              <a:ext cx="915725" cy="633875"/>
            </a:xfrm>
            <a:custGeom>
              <a:rect b="b" l="l" r="r" t="t"/>
              <a:pathLst>
                <a:path extrusionOk="0" h="25355" w="36629">
                  <a:moveTo>
                    <a:pt x="32396" y="0"/>
                  </a:moveTo>
                  <a:lnTo>
                    <a:pt x="4192" y="0"/>
                  </a:lnTo>
                  <a:cubicBezTo>
                    <a:pt x="1873" y="0"/>
                    <a:pt x="1" y="1913"/>
                    <a:pt x="1" y="4233"/>
                  </a:cubicBezTo>
                  <a:lnTo>
                    <a:pt x="1" y="21122"/>
                  </a:lnTo>
                  <a:cubicBezTo>
                    <a:pt x="1" y="23482"/>
                    <a:pt x="1873" y="25354"/>
                    <a:pt x="4192" y="25354"/>
                  </a:cubicBezTo>
                  <a:lnTo>
                    <a:pt x="32396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4981550" y="4213225"/>
              <a:ext cx="916725" cy="633875"/>
            </a:xfrm>
            <a:custGeom>
              <a:rect b="b" l="l" r="r" t="t"/>
              <a:pathLst>
                <a:path extrusionOk="0" h="25355" w="36669">
                  <a:moveTo>
                    <a:pt x="32436" y="0"/>
                  </a:moveTo>
                  <a:lnTo>
                    <a:pt x="4233" y="0"/>
                  </a:lnTo>
                  <a:cubicBezTo>
                    <a:pt x="1913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913" y="25354"/>
                    <a:pt x="4233" y="25354"/>
                  </a:cubicBezTo>
                  <a:lnTo>
                    <a:pt x="32436" y="25354"/>
                  </a:lnTo>
                  <a:cubicBezTo>
                    <a:pt x="34756" y="25354"/>
                    <a:pt x="36669" y="23482"/>
                    <a:pt x="36669" y="21122"/>
                  </a:cubicBezTo>
                  <a:lnTo>
                    <a:pt x="36669" y="4233"/>
                  </a:lnTo>
                  <a:cubicBezTo>
                    <a:pt x="36669" y="1913"/>
                    <a:pt x="34756" y="0"/>
                    <a:pt x="32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3637525" y="4213225"/>
              <a:ext cx="915700" cy="633875"/>
            </a:xfrm>
            <a:custGeom>
              <a:rect b="b" l="l" r="r" t="t"/>
              <a:pathLst>
                <a:path extrusionOk="0" h="25355" w="36628">
                  <a:moveTo>
                    <a:pt x="32395" y="0"/>
                  </a:moveTo>
                  <a:lnTo>
                    <a:pt x="4192" y="0"/>
                  </a:lnTo>
                  <a:cubicBezTo>
                    <a:pt x="1872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872" y="25354"/>
                    <a:pt x="4192" y="25354"/>
                  </a:cubicBezTo>
                  <a:lnTo>
                    <a:pt x="32395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2893775" y="1241300"/>
              <a:ext cx="2402175" cy="985925"/>
            </a:xfrm>
            <a:custGeom>
              <a:rect b="b" l="l" r="r" t="t"/>
              <a:pathLst>
                <a:path extrusionOk="0" h="39437" w="96087">
                  <a:moveTo>
                    <a:pt x="10053" y="39436"/>
                  </a:moveTo>
                  <a:lnTo>
                    <a:pt x="86035" y="39436"/>
                  </a:lnTo>
                  <a:cubicBezTo>
                    <a:pt x="91569" y="39436"/>
                    <a:pt x="96087" y="34919"/>
                    <a:pt x="96087" y="29384"/>
                  </a:cubicBezTo>
                  <a:lnTo>
                    <a:pt x="96087" y="10053"/>
                  </a:lnTo>
                  <a:cubicBezTo>
                    <a:pt x="96087" y="4518"/>
                    <a:pt x="91569" y="0"/>
                    <a:pt x="86035" y="0"/>
                  </a:cubicBezTo>
                  <a:lnTo>
                    <a:pt x="10053" y="0"/>
                  </a:lnTo>
                  <a:cubicBezTo>
                    <a:pt x="4518" y="0"/>
                    <a:pt x="1" y="4518"/>
                    <a:pt x="1" y="10053"/>
                  </a:cubicBezTo>
                  <a:lnTo>
                    <a:pt x="1" y="29384"/>
                  </a:lnTo>
                  <a:cubicBezTo>
                    <a:pt x="1" y="34919"/>
                    <a:pt x="4518" y="39436"/>
                    <a:pt x="10053" y="39436"/>
                  </a:cubicBezTo>
                  <a:close/>
                  <a:moveTo>
                    <a:pt x="74965" y="15262"/>
                  </a:moveTo>
                  <a:cubicBezTo>
                    <a:pt x="77407" y="15262"/>
                    <a:pt x="79401" y="17256"/>
                    <a:pt x="79401" y="19739"/>
                  </a:cubicBezTo>
                  <a:cubicBezTo>
                    <a:pt x="79401" y="22180"/>
                    <a:pt x="77407" y="24175"/>
                    <a:pt x="74965" y="24175"/>
                  </a:cubicBezTo>
                  <a:cubicBezTo>
                    <a:pt x="72482" y="24175"/>
                    <a:pt x="70488" y="22180"/>
                    <a:pt x="70488" y="19739"/>
                  </a:cubicBezTo>
                  <a:cubicBezTo>
                    <a:pt x="70488" y="17256"/>
                    <a:pt x="72482" y="15262"/>
                    <a:pt x="74965" y="15262"/>
                  </a:cubicBezTo>
                  <a:close/>
                  <a:moveTo>
                    <a:pt x="18314" y="15506"/>
                  </a:moveTo>
                  <a:lnTo>
                    <a:pt x="37849" y="15506"/>
                  </a:lnTo>
                  <a:cubicBezTo>
                    <a:pt x="40210" y="15506"/>
                    <a:pt x="42082" y="17378"/>
                    <a:pt x="42082" y="19739"/>
                  </a:cubicBezTo>
                  <a:cubicBezTo>
                    <a:pt x="42082" y="22058"/>
                    <a:pt x="40210" y="23930"/>
                    <a:pt x="37849" y="23930"/>
                  </a:cubicBezTo>
                  <a:lnTo>
                    <a:pt x="18314" y="23930"/>
                  </a:lnTo>
                  <a:cubicBezTo>
                    <a:pt x="15995" y="23930"/>
                    <a:pt x="14123" y="22058"/>
                    <a:pt x="14123" y="19739"/>
                  </a:cubicBezTo>
                  <a:cubicBezTo>
                    <a:pt x="14123" y="17378"/>
                    <a:pt x="15995" y="15506"/>
                    <a:pt x="18314" y="155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7" name="Google Shape;3907;p53"/>
          <p:cNvGrpSpPr/>
          <p:nvPr/>
        </p:nvGrpSpPr>
        <p:grpSpPr>
          <a:xfrm>
            <a:off x="2526803" y="1845152"/>
            <a:ext cx="649391" cy="650790"/>
            <a:chOff x="4722040" y="1437111"/>
            <a:chExt cx="416490" cy="417360"/>
          </a:xfrm>
        </p:grpSpPr>
        <p:sp>
          <p:nvSpPr>
            <p:cNvPr id="3908" name="Google Shape;3908;p53"/>
            <p:cNvSpPr/>
            <p:nvPr/>
          </p:nvSpPr>
          <p:spPr>
            <a:xfrm>
              <a:off x="4785056" y="1586997"/>
              <a:ext cx="298975" cy="179742"/>
            </a:xfrm>
            <a:custGeom>
              <a:rect b="b" l="l" r="r" t="t"/>
              <a:pathLst>
                <a:path extrusionOk="0" h="5026" w="8360">
                  <a:moveTo>
                    <a:pt x="4192" y="810"/>
                  </a:moveTo>
                  <a:cubicBezTo>
                    <a:pt x="5002" y="810"/>
                    <a:pt x="5787" y="1120"/>
                    <a:pt x="6359" y="1692"/>
                  </a:cubicBezTo>
                  <a:cubicBezTo>
                    <a:pt x="6478" y="1834"/>
                    <a:pt x="6478" y="2049"/>
                    <a:pt x="6359" y="2192"/>
                  </a:cubicBezTo>
                  <a:cubicBezTo>
                    <a:pt x="6287" y="2251"/>
                    <a:pt x="6198" y="2281"/>
                    <a:pt x="6112" y="2281"/>
                  </a:cubicBezTo>
                  <a:cubicBezTo>
                    <a:pt x="6026" y="2281"/>
                    <a:pt x="5942" y="2251"/>
                    <a:pt x="5883" y="2192"/>
                  </a:cubicBezTo>
                  <a:cubicBezTo>
                    <a:pt x="5430" y="1739"/>
                    <a:pt x="4811" y="1477"/>
                    <a:pt x="4192" y="1477"/>
                  </a:cubicBezTo>
                  <a:cubicBezTo>
                    <a:pt x="3549" y="1477"/>
                    <a:pt x="2953" y="1739"/>
                    <a:pt x="2501" y="2192"/>
                  </a:cubicBezTo>
                  <a:cubicBezTo>
                    <a:pt x="2430" y="2251"/>
                    <a:pt x="2340" y="2281"/>
                    <a:pt x="2254" y="2281"/>
                  </a:cubicBezTo>
                  <a:cubicBezTo>
                    <a:pt x="2168" y="2281"/>
                    <a:pt x="2084" y="2251"/>
                    <a:pt x="2025" y="2192"/>
                  </a:cubicBezTo>
                  <a:cubicBezTo>
                    <a:pt x="1882" y="2049"/>
                    <a:pt x="1882" y="1834"/>
                    <a:pt x="2025" y="1692"/>
                  </a:cubicBezTo>
                  <a:cubicBezTo>
                    <a:pt x="2596" y="1120"/>
                    <a:pt x="3358" y="810"/>
                    <a:pt x="4192" y="810"/>
                  </a:cubicBezTo>
                  <a:close/>
                  <a:moveTo>
                    <a:pt x="4192" y="2168"/>
                  </a:moveTo>
                  <a:cubicBezTo>
                    <a:pt x="4644" y="2168"/>
                    <a:pt x="5073" y="2335"/>
                    <a:pt x="5383" y="2668"/>
                  </a:cubicBezTo>
                  <a:cubicBezTo>
                    <a:pt x="5525" y="2811"/>
                    <a:pt x="5525" y="3025"/>
                    <a:pt x="5383" y="3144"/>
                  </a:cubicBezTo>
                  <a:cubicBezTo>
                    <a:pt x="5323" y="3216"/>
                    <a:pt x="5240" y="3251"/>
                    <a:pt x="5153" y="3251"/>
                  </a:cubicBezTo>
                  <a:cubicBezTo>
                    <a:pt x="5067" y="3251"/>
                    <a:pt x="4978" y="3216"/>
                    <a:pt x="4906" y="3144"/>
                  </a:cubicBezTo>
                  <a:cubicBezTo>
                    <a:pt x="4716" y="2954"/>
                    <a:pt x="4454" y="2858"/>
                    <a:pt x="4192" y="2858"/>
                  </a:cubicBezTo>
                  <a:cubicBezTo>
                    <a:pt x="3906" y="2858"/>
                    <a:pt x="3644" y="2954"/>
                    <a:pt x="3454" y="3144"/>
                  </a:cubicBezTo>
                  <a:cubicBezTo>
                    <a:pt x="3394" y="3216"/>
                    <a:pt x="3311" y="3251"/>
                    <a:pt x="3224" y="3251"/>
                  </a:cubicBezTo>
                  <a:cubicBezTo>
                    <a:pt x="3138" y="3251"/>
                    <a:pt x="3049" y="3216"/>
                    <a:pt x="2977" y="3144"/>
                  </a:cubicBezTo>
                  <a:cubicBezTo>
                    <a:pt x="2834" y="3025"/>
                    <a:pt x="2834" y="2811"/>
                    <a:pt x="2977" y="2668"/>
                  </a:cubicBezTo>
                  <a:cubicBezTo>
                    <a:pt x="3311" y="2335"/>
                    <a:pt x="3739" y="2168"/>
                    <a:pt x="4192" y="2168"/>
                  </a:cubicBezTo>
                  <a:close/>
                  <a:moveTo>
                    <a:pt x="4192" y="3525"/>
                  </a:moveTo>
                  <a:cubicBezTo>
                    <a:pt x="4382" y="3525"/>
                    <a:pt x="4525" y="3692"/>
                    <a:pt x="4525" y="3882"/>
                  </a:cubicBezTo>
                  <a:cubicBezTo>
                    <a:pt x="4525" y="4049"/>
                    <a:pt x="4382" y="4216"/>
                    <a:pt x="4192" y="4216"/>
                  </a:cubicBezTo>
                  <a:cubicBezTo>
                    <a:pt x="4001" y="4216"/>
                    <a:pt x="3835" y="4049"/>
                    <a:pt x="3835" y="3882"/>
                  </a:cubicBezTo>
                  <a:cubicBezTo>
                    <a:pt x="3835" y="3692"/>
                    <a:pt x="4001" y="3525"/>
                    <a:pt x="4192" y="3525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10"/>
                  </a:cubicBezTo>
                  <a:lnTo>
                    <a:pt x="0" y="5026"/>
                  </a:lnTo>
                  <a:lnTo>
                    <a:pt x="8359" y="5026"/>
                  </a:lnTo>
                  <a:lnTo>
                    <a:pt x="8359" y="310"/>
                  </a:lnTo>
                  <a:cubicBezTo>
                    <a:pt x="8359" y="144"/>
                    <a:pt x="8216" y="1"/>
                    <a:pt x="8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42550" lIns="142550" spcFirstLastPara="1" rIns="142550" wrap="square" tIns="1425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4756946" y="1791422"/>
              <a:ext cx="356051" cy="63049"/>
            </a:xfrm>
            <a:custGeom>
              <a:rect b="b" l="l" r="r" t="t"/>
              <a:pathLst>
                <a:path extrusionOk="0" h="1763" w="9956">
                  <a:moveTo>
                    <a:pt x="334" y="0"/>
                  </a:moveTo>
                  <a:cubicBezTo>
                    <a:pt x="143" y="0"/>
                    <a:pt x="1" y="143"/>
                    <a:pt x="1" y="310"/>
                  </a:cubicBezTo>
                  <a:lnTo>
                    <a:pt x="1" y="476"/>
                  </a:lnTo>
                  <a:cubicBezTo>
                    <a:pt x="1" y="1191"/>
                    <a:pt x="572" y="1762"/>
                    <a:pt x="1263" y="1762"/>
                  </a:cubicBezTo>
                  <a:lnTo>
                    <a:pt x="8669" y="1762"/>
                  </a:lnTo>
                  <a:cubicBezTo>
                    <a:pt x="9383" y="1762"/>
                    <a:pt x="9955" y="1191"/>
                    <a:pt x="9955" y="476"/>
                  </a:cubicBezTo>
                  <a:lnTo>
                    <a:pt x="9955" y="310"/>
                  </a:lnTo>
                  <a:cubicBezTo>
                    <a:pt x="9955" y="143"/>
                    <a:pt x="9788" y="0"/>
                    <a:pt x="96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42550" lIns="142550" spcFirstLastPara="1" rIns="142550" wrap="square" tIns="1425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4722040" y="1437111"/>
              <a:ext cx="416490" cy="235103"/>
            </a:xfrm>
            <a:custGeom>
              <a:rect b="b" l="l" r="r" t="t"/>
              <a:pathLst>
                <a:path extrusionOk="0" h="6574" w="11646">
                  <a:moveTo>
                    <a:pt x="5811" y="0"/>
                  </a:moveTo>
                  <a:cubicBezTo>
                    <a:pt x="5525" y="0"/>
                    <a:pt x="5239" y="72"/>
                    <a:pt x="4977" y="167"/>
                  </a:cubicBezTo>
                  <a:cubicBezTo>
                    <a:pt x="4358" y="405"/>
                    <a:pt x="3858" y="858"/>
                    <a:pt x="3596" y="1453"/>
                  </a:cubicBezTo>
                  <a:cubicBezTo>
                    <a:pt x="3382" y="1358"/>
                    <a:pt x="3144" y="1310"/>
                    <a:pt x="2906" y="1310"/>
                  </a:cubicBezTo>
                  <a:cubicBezTo>
                    <a:pt x="2501" y="1310"/>
                    <a:pt x="2120" y="1453"/>
                    <a:pt x="1834" y="1691"/>
                  </a:cubicBezTo>
                  <a:cubicBezTo>
                    <a:pt x="1691" y="1834"/>
                    <a:pt x="1572" y="1977"/>
                    <a:pt x="1477" y="2144"/>
                  </a:cubicBezTo>
                  <a:cubicBezTo>
                    <a:pt x="1334" y="2406"/>
                    <a:pt x="1262" y="2715"/>
                    <a:pt x="1286" y="3025"/>
                  </a:cubicBezTo>
                  <a:cubicBezTo>
                    <a:pt x="596" y="3263"/>
                    <a:pt x="95" y="3882"/>
                    <a:pt x="0" y="4620"/>
                  </a:cubicBezTo>
                  <a:cubicBezTo>
                    <a:pt x="0" y="4692"/>
                    <a:pt x="0" y="4763"/>
                    <a:pt x="0" y="4859"/>
                  </a:cubicBezTo>
                  <a:cubicBezTo>
                    <a:pt x="0" y="5454"/>
                    <a:pt x="286" y="6002"/>
                    <a:pt x="715" y="6359"/>
                  </a:cubicBezTo>
                  <a:cubicBezTo>
                    <a:pt x="834" y="6430"/>
                    <a:pt x="953" y="6526"/>
                    <a:pt x="1072" y="6573"/>
                  </a:cubicBezTo>
                  <a:lnTo>
                    <a:pt x="1072" y="4501"/>
                  </a:lnTo>
                  <a:cubicBezTo>
                    <a:pt x="1072" y="3954"/>
                    <a:pt x="1524" y="3501"/>
                    <a:pt x="2096" y="3501"/>
                  </a:cubicBezTo>
                  <a:lnTo>
                    <a:pt x="9788" y="3501"/>
                  </a:lnTo>
                  <a:cubicBezTo>
                    <a:pt x="10359" y="3501"/>
                    <a:pt x="10788" y="3954"/>
                    <a:pt x="10788" y="4501"/>
                  </a:cubicBezTo>
                  <a:lnTo>
                    <a:pt x="10788" y="6430"/>
                  </a:lnTo>
                  <a:cubicBezTo>
                    <a:pt x="10883" y="6383"/>
                    <a:pt x="10955" y="6335"/>
                    <a:pt x="11026" y="6264"/>
                  </a:cubicBezTo>
                  <a:cubicBezTo>
                    <a:pt x="11407" y="5906"/>
                    <a:pt x="11645" y="5406"/>
                    <a:pt x="11645" y="4859"/>
                  </a:cubicBezTo>
                  <a:cubicBezTo>
                    <a:pt x="11645" y="4763"/>
                    <a:pt x="11645" y="4692"/>
                    <a:pt x="11622" y="4620"/>
                  </a:cubicBezTo>
                  <a:cubicBezTo>
                    <a:pt x="11550" y="3882"/>
                    <a:pt x="11026" y="3263"/>
                    <a:pt x="10359" y="3025"/>
                  </a:cubicBezTo>
                  <a:cubicBezTo>
                    <a:pt x="10383" y="2715"/>
                    <a:pt x="10288" y="2406"/>
                    <a:pt x="10169" y="2144"/>
                  </a:cubicBezTo>
                  <a:cubicBezTo>
                    <a:pt x="9883" y="1644"/>
                    <a:pt x="9359" y="1310"/>
                    <a:pt x="8740" y="1310"/>
                  </a:cubicBezTo>
                  <a:cubicBezTo>
                    <a:pt x="8597" y="1310"/>
                    <a:pt x="8478" y="1310"/>
                    <a:pt x="8359" y="1358"/>
                  </a:cubicBezTo>
                  <a:cubicBezTo>
                    <a:pt x="8240" y="1382"/>
                    <a:pt x="8145" y="1405"/>
                    <a:pt x="8026" y="1453"/>
                  </a:cubicBezTo>
                  <a:cubicBezTo>
                    <a:pt x="7954" y="1263"/>
                    <a:pt x="7835" y="1072"/>
                    <a:pt x="7692" y="905"/>
                  </a:cubicBezTo>
                  <a:cubicBezTo>
                    <a:pt x="7264" y="358"/>
                    <a:pt x="6573" y="0"/>
                    <a:pt x="58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42550" lIns="142550" spcFirstLastPara="1" rIns="142550" wrap="square" tIns="1425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11" name="Google Shape;3911;p53"/>
          <p:cNvSpPr txBox="1"/>
          <p:nvPr>
            <p:ph type="title"/>
          </p:nvPr>
        </p:nvSpPr>
        <p:spPr>
          <a:xfrm>
            <a:off x="713100" y="763675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POŠILJATELJ </a:t>
            </a:r>
            <a:r>
              <a:rPr lang="en">
                <a:solidFill>
                  <a:schemeClr val="accent2"/>
                </a:solidFill>
              </a:rPr>
              <a:t>VS.</a:t>
            </a:r>
            <a:r>
              <a:rPr lang="en"/>
              <a:t> PRIMATELJ</a:t>
            </a:r>
            <a:endParaRPr/>
          </a:p>
        </p:txBody>
      </p:sp>
      <p:sp>
        <p:nvSpPr>
          <p:cNvPr id="3912" name="Google Shape;3912;p53"/>
          <p:cNvSpPr txBox="1"/>
          <p:nvPr>
            <p:ph idx="2" type="title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sender.py</a:t>
            </a:r>
            <a:endParaRPr/>
          </a:p>
        </p:txBody>
      </p:sp>
      <p:sp>
        <p:nvSpPr>
          <p:cNvPr id="3913" name="Google Shape;3913;p53"/>
          <p:cNvSpPr txBox="1"/>
          <p:nvPr>
            <p:ph idx="1" type="subTitle"/>
          </p:nvPr>
        </p:nvSpPr>
        <p:spPr>
          <a:xfrm>
            <a:off x="1190100" y="3516050"/>
            <a:ext cx="3322800" cy="75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Postavlja TCP server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Šalje površnu poruku u intervalima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Potvrđuje kraj poruke</a:t>
            </a:r>
            <a:endParaRPr/>
          </a:p>
        </p:txBody>
      </p:sp>
      <p:sp>
        <p:nvSpPr>
          <p:cNvPr id="3914" name="Google Shape;3914;p53"/>
          <p:cNvSpPr txBox="1"/>
          <p:nvPr>
            <p:ph idx="3" type="title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receiver.py</a:t>
            </a:r>
            <a:endParaRPr/>
          </a:p>
        </p:txBody>
      </p:sp>
      <p:sp>
        <p:nvSpPr>
          <p:cNvPr id="3915" name="Google Shape;3915;p53"/>
          <p:cNvSpPr txBox="1"/>
          <p:nvPr>
            <p:ph idx="4" type="subTitle"/>
          </p:nvPr>
        </p:nvSpPr>
        <p:spPr>
          <a:xfrm>
            <a:off x="4811275" y="3516050"/>
            <a:ext cx="29736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Spaja se na TCP server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Prima obje poruke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Bilježi intervale pristizanja površne poruke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Dešifrira tajnu poruku</a:t>
            </a:r>
            <a:endParaRPr/>
          </a:p>
        </p:txBody>
      </p:sp>
      <p:grpSp>
        <p:nvGrpSpPr>
          <p:cNvPr id="3916" name="Google Shape;3916;p53"/>
          <p:cNvGrpSpPr/>
          <p:nvPr/>
        </p:nvGrpSpPr>
        <p:grpSpPr>
          <a:xfrm>
            <a:off x="7809182" y="1730029"/>
            <a:ext cx="2250993" cy="228146"/>
            <a:chOff x="7809182" y="1151604"/>
            <a:chExt cx="2250993" cy="228146"/>
          </a:xfrm>
        </p:grpSpPr>
        <p:sp>
          <p:nvSpPr>
            <p:cNvPr id="3917" name="Google Shape;3917;p53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19" name="Google Shape;3919;p53"/>
          <p:cNvSpPr/>
          <p:nvPr/>
        </p:nvSpPr>
        <p:spPr>
          <a:xfrm flipH="1" rot="10800000">
            <a:off x="-864812" y="425928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3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p54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SNIMANJE </a:t>
            </a:r>
            <a:r>
              <a:rPr lang="en">
                <a:solidFill>
                  <a:schemeClr val="accent2"/>
                </a:solidFill>
              </a:rPr>
              <a:t>I</a:t>
            </a:r>
            <a:r>
              <a:rPr lang="en"/>
              <a:t> REZULTATI</a:t>
            </a:r>
            <a:endParaRPr/>
          </a:p>
        </p:txBody>
      </p:sp>
      <p:sp>
        <p:nvSpPr>
          <p:cNvPr id="3925" name="Google Shape;3925;p54"/>
          <p:cNvSpPr txBox="1"/>
          <p:nvPr>
            <p:ph idx="1" type="subTitle"/>
          </p:nvPr>
        </p:nvSpPr>
        <p:spPr>
          <a:xfrm>
            <a:off x="630171" y="1485410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Promet je sniman tcpdumpom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Dokumentiranje stvarnih TCP paketa s površnom i tajnom porukom</a:t>
            </a:r>
            <a:endParaRPr/>
          </a:p>
        </p:txBody>
      </p:sp>
      <p:sp>
        <p:nvSpPr>
          <p:cNvPr id="3926" name="Google Shape;3926;p54"/>
          <p:cNvSpPr txBox="1"/>
          <p:nvPr>
            <p:ph idx="3" type="subTitle"/>
          </p:nvPr>
        </p:nvSpPr>
        <p:spPr>
          <a:xfrm>
            <a:off x="713096" y="2657960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Primljen DNS zahtjev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Dekodirana poruka ispisana u konzoli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27" name="Google Shape;3927;p54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928" name="Google Shape;3928;p5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3" name="Google Shape;3933;p54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934" name="Google Shape;3934;p5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935" name="Google Shape;3935;p5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5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5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5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5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5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5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5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5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5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45" name="Google Shape;3945;p5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946" name="Google Shape;3946;p5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5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5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5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5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5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5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5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5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5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956" name="Google Shape;3956;p54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957" name="Google Shape;3957;p54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4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4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4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4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962" name="Google Shape;3962;p54" title="s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7575" y="1185566"/>
            <a:ext cx="2085600" cy="2576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3" name="Google Shape;3963;p54" title="s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1663" y="1744383"/>
            <a:ext cx="2085625" cy="1367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4" name="Google Shape;3964;p54" title="tcpdumprecording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21349" y="4031388"/>
            <a:ext cx="4501302" cy="59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8" name="Shape 3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9" name="Google Shape;3969;p55"/>
          <p:cNvSpPr/>
          <p:nvPr/>
        </p:nvSpPr>
        <p:spPr>
          <a:xfrm>
            <a:off x="1216950" y="937600"/>
            <a:ext cx="3754200" cy="2369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3970" name="Google Shape;3970;p55"/>
          <p:cNvSpPr txBox="1"/>
          <p:nvPr>
            <p:ph type="title"/>
          </p:nvPr>
        </p:nvSpPr>
        <p:spPr>
          <a:xfrm>
            <a:off x="4971000" y="2040137"/>
            <a:ext cx="399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WIRESHARK </a:t>
            </a:r>
            <a:r>
              <a:rPr lang="en">
                <a:solidFill>
                  <a:schemeClr val="accent2"/>
                </a:solidFill>
              </a:rPr>
              <a:t>ANALIZA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3971" name="Google Shape;3971;p55"/>
          <p:cNvGrpSpPr/>
          <p:nvPr/>
        </p:nvGrpSpPr>
        <p:grpSpPr>
          <a:xfrm>
            <a:off x="1115741" y="818562"/>
            <a:ext cx="3929593" cy="3617628"/>
            <a:chOff x="1197023" y="1520687"/>
            <a:chExt cx="3150227" cy="2595515"/>
          </a:xfrm>
        </p:grpSpPr>
        <p:sp>
          <p:nvSpPr>
            <p:cNvPr id="3972" name="Google Shape;3972;p55"/>
            <p:cNvSpPr/>
            <p:nvPr/>
          </p:nvSpPr>
          <p:spPr>
            <a:xfrm>
              <a:off x="2395534" y="3572052"/>
              <a:ext cx="753905" cy="429087"/>
            </a:xfrm>
            <a:custGeom>
              <a:rect b="b" l="l" r="r" t="t"/>
              <a:pathLst>
                <a:path extrusionOk="0" h="17416" w="29834">
                  <a:moveTo>
                    <a:pt x="2511" y="0"/>
                  </a:moveTo>
                  <a:lnTo>
                    <a:pt x="0" y="17416"/>
                  </a:lnTo>
                  <a:lnTo>
                    <a:pt x="29833" y="17416"/>
                  </a:lnTo>
                  <a:lnTo>
                    <a:pt x="270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5"/>
            <p:cNvSpPr/>
            <p:nvPr/>
          </p:nvSpPr>
          <p:spPr>
            <a:xfrm>
              <a:off x="2133633" y="4054309"/>
              <a:ext cx="1277045" cy="61893"/>
            </a:xfrm>
            <a:custGeom>
              <a:rect b="b" l="l" r="r" t="t"/>
              <a:pathLst>
                <a:path extrusionOk="0" h="1256" w="50536">
                  <a:moveTo>
                    <a:pt x="1" y="1"/>
                  </a:moveTo>
                  <a:lnTo>
                    <a:pt x="1" y="1256"/>
                  </a:lnTo>
                  <a:lnTo>
                    <a:pt x="50536" y="1256"/>
                  </a:lnTo>
                  <a:lnTo>
                    <a:pt x="505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5"/>
            <p:cNvSpPr/>
            <p:nvPr/>
          </p:nvSpPr>
          <p:spPr>
            <a:xfrm>
              <a:off x="2133641" y="3992441"/>
              <a:ext cx="1277045" cy="61889"/>
            </a:xfrm>
            <a:custGeom>
              <a:rect b="b" l="l" r="r" t="t"/>
              <a:pathLst>
                <a:path extrusionOk="0" h="2512" w="50536">
                  <a:moveTo>
                    <a:pt x="10363" y="1"/>
                  </a:moveTo>
                  <a:lnTo>
                    <a:pt x="1" y="2512"/>
                  </a:lnTo>
                  <a:lnTo>
                    <a:pt x="50536" y="2512"/>
                  </a:lnTo>
                  <a:lnTo>
                    <a:pt x="401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5"/>
            <p:cNvSpPr/>
            <p:nvPr/>
          </p:nvSpPr>
          <p:spPr>
            <a:xfrm>
              <a:off x="1197023" y="3342369"/>
              <a:ext cx="3150226" cy="275028"/>
            </a:xfrm>
            <a:custGeom>
              <a:rect b="b" l="l" r="r" t="t"/>
              <a:pathLst>
                <a:path extrusionOk="0" h="11163" w="116524">
                  <a:moveTo>
                    <a:pt x="0" y="1"/>
                  </a:moveTo>
                  <a:lnTo>
                    <a:pt x="0" y="6369"/>
                  </a:lnTo>
                  <a:cubicBezTo>
                    <a:pt x="0" y="9017"/>
                    <a:pt x="2169" y="11162"/>
                    <a:pt x="4816" y="11162"/>
                  </a:cubicBezTo>
                  <a:lnTo>
                    <a:pt x="111707" y="11162"/>
                  </a:lnTo>
                  <a:cubicBezTo>
                    <a:pt x="114355" y="11162"/>
                    <a:pt x="116523" y="9017"/>
                    <a:pt x="116523" y="6369"/>
                  </a:cubicBezTo>
                  <a:lnTo>
                    <a:pt x="116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5"/>
            <p:cNvSpPr/>
            <p:nvPr/>
          </p:nvSpPr>
          <p:spPr>
            <a:xfrm>
              <a:off x="1197023" y="1520687"/>
              <a:ext cx="3150226" cy="1830324"/>
            </a:xfrm>
            <a:custGeom>
              <a:rect b="b" l="l" r="r" t="t"/>
              <a:pathLst>
                <a:path extrusionOk="0" h="65258" w="116524">
                  <a:moveTo>
                    <a:pt x="112209" y="3766"/>
                  </a:moveTo>
                  <a:lnTo>
                    <a:pt x="112209" y="61218"/>
                  </a:lnTo>
                  <a:lnTo>
                    <a:pt x="4314" y="61218"/>
                  </a:lnTo>
                  <a:lnTo>
                    <a:pt x="4314" y="3766"/>
                  </a:lnTo>
                  <a:close/>
                  <a:moveTo>
                    <a:pt x="4839" y="0"/>
                  </a:moveTo>
                  <a:cubicBezTo>
                    <a:pt x="2169" y="0"/>
                    <a:pt x="0" y="2169"/>
                    <a:pt x="0" y="4839"/>
                  </a:cubicBezTo>
                  <a:lnTo>
                    <a:pt x="0" y="65258"/>
                  </a:lnTo>
                  <a:lnTo>
                    <a:pt x="116523" y="65258"/>
                  </a:lnTo>
                  <a:lnTo>
                    <a:pt x="116523" y="4839"/>
                  </a:lnTo>
                  <a:cubicBezTo>
                    <a:pt x="116523" y="2169"/>
                    <a:pt x="114355" y="0"/>
                    <a:pt x="1116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5"/>
            <p:cNvSpPr/>
            <p:nvPr/>
          </p:nvSpPr>
          <p:spPr>
            <a:xfrm>
              <a:off x="2715111" y="3421323"/>
              <a:ext cx="114802" cy="112495"/>
            </a:xfrm>
            <a:custGeom>
              <a:rect b="b" l="l" r="r" t="t"/>
              <a:pathLst>
                <a:path extrusionOk="0" h="4566" w="4543">
                  <a:moveTo>
                    <a:pt x="2260" y="1"/>
                  </a:moveTo>
                  <a:cubicBezTo>
                    <a:pt x="1005" y="1"/>
                    <a:pt x="1" y="1028"/>
                    <a:pt x="1" y="2283"/>
                  </a:cubicBezTo>
                  <a:cubicBezTo>
                    <a:pt x="1" y="3539"/>
                    <a:pt x="1005" y="4566"/>
                    <a:pt x="2260" y="4566"/>
                  </a:cubicBezTo>
                  <a:cubicBezTo>
                    <a:pt x="3516" y="4566"/>
                    <a:pt x="4543" y="3539"/>
                    <a:pt x="4543" y="2283"/>
                  </a:cubicBezTo>
                  <a:cubicBezTo>
                    <a:pt x="4543" y="1028"/>
                    <a:pt x="3516" y="1"/>
                    <a:pt x="2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8" name="Google Shape;3978;p55"/>
          <p:cNvGrpSpPr/>
          <p:nvPr/>
        </p:nvGrpSpPr>
        <p:grpSpPr>
          <a:xfrm>
            <a:off x="6359589" y="3754153"/>
            <a:ext cx="883262" cy="242091"/>
            <a:chOff x="2300350" y="2601250"/>
            <a:chExt cx="2275275" cy="623625"/>
          </a:xfrm>
        </p:grpSpPr>
        <p:sp>
          <p:nvSpPr>
            <p:cNvPr id="3979" name="Google Shape;3979;p5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5" name="Google Shape;3985;p55"/>
          <p:cNvGrpSpPr/>
          <p:nvPr/>
        </p:nvGrpSpPr>
        <p:grpSpPr>
          <a:xfrm>
            <a:off x="8419792" y="3307266"/>
            <a:ext cx="1105976" cy="133969"/>
            <a:chOff x="8183182" y="663852"/>
            <a:chExt cx="1475028" cy="178673"/>
          </a:xfrm>
        </p:grpSpPr>
        <p:grpSp>
          <p:nvGrpSpPr>
            <p:cNvPr id="3986" name="Google Shape;3986;p55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987" name="Google Shape;3987;p5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5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5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5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5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5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5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5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5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5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97" name="Google Shape;3997;p55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998" name="Google Shape;3998;p5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5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5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5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5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5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5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5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5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5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4008" name="Google Shape;4008;p55" title="wireshark_ctc.png"/>
          <p:cNvPicPr preferRelativeResize="0"/>
          <p:nvPr/>
        </p:nvPicPr>
        <p:blipFill rotWithShape="1">
          <a:blip r:embed="rId3">
            <a:alphaModFix/>
          </a:blip>
          <a:srcRect b="-410" l="0" r="0" t="410"/>
          <a:stretch/>
        </p:blipFill>
        <p:spPr>
          <a:xfrm>
            <a:off x="1360432" y="937618"/>
            <a:ext cx="3449125" cy="242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2" name="Shape 4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3" name="Google Shape;4013;p56"/>
          <p:cNvSpPr txBox="1"/>
          <p:nvPr>
            <p:ph type="title"/>
          </p:nvPr>
        </p:nvSpPr>
        <p:spPr>
          <a:xfrm>
            <a:off x="713100" y="2310138"/>
            <a:ext cx="7583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Zloupotrebljavanje SMTP-a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014" name="Google Shape;4014;p56"/>
          <p:cNvSpPr txBox="1"/>
          <p:nvPr>
            <p:ph idx="1" type="subTitle"/>
          </p:nvPr>
        </p:nvSpPr>
        <p:spPr>
          <a:xfrm>
            <a:off x="3567000" y="3208800"/>
            <a:ext cx="47295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Dino Primorac</a:t>
            </a:r>
            <a:endParaRPr/>
          </a:p>
        </p:txBody>
      </p:sp>
      <p:sp>
        <p:nvSpPr>
          <p:cNvPr id="4015" name="Google Shape;4015;p56"/>
          <p:cNvSpPr txBox="1"/>
          <p:nvPr>
            <p:ph idx="2" type="title"/>
          </p:nvPr>
        </p:nvSpPr>
        <p:spPr>
          <a:xfrm>
            <a:off x="5961000" y="1332575"/>
            <a:ext cx="2335500" cy="9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4016" name="Google Shape;4016;p56"/>
          <p:cNvGrpSpPr/>
          <p:nvPr/>
        </p:nvGrpSpPr>
        <p:grpSpPr>
          <a:xfrm flipH="1">
            <a:off x="1974727" y="3700403"/>
            <a:ext cx="883262" cy="242091"/>
            <a:chOff x="2300350" y="2601250"/>
            <a:chExt cx="2275275" cy="623625"/>
          </a:xfrm>
        </p:grpSpPr>
        <p:sp>
          <p:nvSpPr>
            <p:cNvPr id="4017" name="Google Shape;4017;p5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3" name="Google Shape;4023;p56"/>
          <p:cNvGrpSpPr/>
          <p:nvPr/>
        </p:nvGrpSpPr>
        <p:grpSpPr>
          <a:xfrm rot="5400000">
            <a:off x="2372875" y="1324825"/>
            <a:ext cx="98902" cy="553090"/>
            <a:chOff x="4898850" y="4820550"/>
            <a:chExt cx="98902" cy="553090"/>
          </a:xfrm>
        </p:grpSpPr>
        <p:sp>
          <p:nvSpPr>
            <p:cNvPr id="4024" name="Google Shape;4024;p56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6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6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6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6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9" name="Google Shape;4029;p56"/>
          <p:cNvGrpSpPr/>
          <p:nvPr/>
        </p:nvGrpSpPr>
        <p:grpSpPr>
          <a:xfrm>
            <a:off x="4886167" y="996591"/>
            <a:ext cx="1105976" cy="133969"/>
            <a:chOff x="8183182" y="663852"/>
            <a:chExt cx="1475028" cy="178673"/>
          </a:xfrm>
        </p:grpSpPr>
        <p:grpSp>
          <p:nvGrpSpPr>
            <p:cNvPr id="4030" name="Google Shape;4030;p5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031" name="Google Shape;4031;p5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5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5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5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5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5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5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5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5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5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41" name="Google Shape;4041;p5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042" name="Google Shape;4042;p5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5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5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5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5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5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5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5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5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5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52" name="Google Shape;4052;p56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4053" name="Google Shape;4053;p56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6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6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6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6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6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6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6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6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6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6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6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6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6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67" name="Google Shape;4067;p56"/>
          <p:cNvGrpSpPr/>
          <p:nvPr/>
        </p:nvGrpSpPr>
        <p:grpSpPr>
          <a:xfrm rot="10800000">
            <a:off x="3913164" y="1623828"/>
            <a:ext cx="883262" cy="242091"/>
            <a:chOff x="2300350" y="2601250"/>
            <a:chExt cx="2275275" cy="623625"/>
          </a:xfrm>
        </p:grpSpPr>
        <p:sp>
          <p:nvSpPr>
            <p:cNvPr id="4068" name="Google Shape;4068;p5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7" name="Shape 4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8" name="Google Shape;4078;p57"/>
          <p:cNvSpPr txBox="1"/>
          <p:nvPr>
            <p:ph type="title"/>
          </p:nvPr>
        </p:nvSpPr>
        <p:spPr>
          <a:xfrm>
            <a:off x="713100" y="1088825"/>
            <a:ext cx="4976100" cy="11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CILJ </a:t>
            </a:r>
            <a:r>
              <a:rPr lang="en">
                <a:solidFill>
                  <a:schemeClr val="accent2"/>
                </a:solidFill>
              </a:rPr>
              <a:t>PRAKTIČNOG DIJELA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079" name="Google Shape;4079;p57"/>
          <p:cNvSpPr txBox="1"/>
          <p:nvPr>
            <p:ph idx="1" type="subTitle"/>
          </p:nvPr>
        </p:nvSpPr>
        <p:spPr>
          <a:xfrm>
            <a:off x="713100" y="2357881"/>
            <a:ext cx="4401600" cy="16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●"/>
            </a:pPr>
            <a:r>
              <a:rPr b="1" lang="en">
                <a:latin typeface="Exo"/>
                <a:ea typeface="Exo"/>
                <a:cs typeface="Exo"/>
                <a:sym typeface="Exo"/>
              </a:rPr>
              <a:t>slanje e-pošte sa promjenjenim zaglavljem preko SMTP-a</a:t>
            </a:r>
            <a:endParaRPr b="1"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●"/>
            </a:pPr>
            <a:r>
              <a:rPr b="1" lang="en">
                <a:latin typeface="Exo"/>
                <a:ea typeface="Exo"/>
                <a:cs typeface="Exo"/>
                <a:sym typeface="Exo"/>
              </a:rPr>
              <a:t>snimanje prometa</a:t>
            </a:r>
            <a:endParaRPr b="1"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●"/>
            </a:pPr>
            <a:r>
              <a:rPr b="1" lang="en">
                <a:latin typeface="Exo"/>
                <a:ea typeface="Exo"/>
                <a:cs typeface="Exo"/>
                <a:sym typeface="Exo"/>
              </a:rPr>
              <a:t>a</a:t>
            </a:r>
            <a:r>
              <a:rPr b="1" lang="en">
                <a:latin typeface="Exo"/>
                <a:ea typeface="Exo"/>
                <a:cs typeface="Exo"/>
                <a:sym typeface="Exo"/>
              </a:rPr>
              <a:t>naliza sesija i provjera zaglavlja</a:t>
            </a:r>
            <a:endParaRPr b="1"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80" name="Google Shape;4080;p57"/>
          <p:cNvPicPr preferRelativeResize="0"/>
          <p:nvPr/>
        </p:nvPicPr>
        <p:blipFill rotWithShape="1">
          <a:blip r:embed="rId3">
            <a:alphaModFix/>
          </a:blip>
          <a:srcRect b="0" l="15592" r="15598" t="0"/>
          <a:stretch/>
        </p:blipFill>
        <p:spPr>
          <a:xfrm>
            <a:off x="5474725" y="1307063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rotWithShape="0" algn="bl">
              <a:schemeClr val="accent2">
                <a:alpha val="40000"/>
              </a:schemeClr>
            </a:outerShdw>
          </a:effectLst>
        </p:spPr>
      </p:pic>
      <p:sp>
        <p:nvSpPr>
          <p:cNvPr id="4081" name="Google Shape;4081;p57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2" name="Google Shape;4082;p57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83" name="Google Shape;4083;p57"/>
          <p:cNvGrpSpPr/>
          <p:nvPr/>
        </p:nvGrpSpPr>
        <p:grpSpPr>
          <a:xfrm rot="10800000">
            <a:off x="7471439" y="3616978"/>
            <a:ext cx="883262" cy="242091"/>
            <a:chOff x="2300350" y="2601250"/>
            <a:chExt cx="2275275" cy="623625"/>
          </a:xfrm>
        </p:grpSpPr>
        <p:sp>
          <p:nvSpPr>
            <p:cNvPr id="4084" name="Google Shape;4084;p57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7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7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7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7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7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0" name="Google Shape;4090;p57"/>
          <p:cNvGrpSpPr/>
          <p:nvPr/>
        </p:nvGrpSpPr>
        <p:grpSpPr>
          <a:xfrm rot="5400000">
            <a:off x="2345200" y="185400"/>
            <a:ext cx="98902" cy="553090"/>
            <a:chOff x="4898850" y="4820550"/>
            <a:chExt cx="98902" cy="553090"/>
          </a:xfrm>
        </p:grpSpPr>
        <p:sp>
          <p:nvSpPr>
            <p:cNvPr id="4091" name="Google Shape;4091;p57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7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7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7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7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6" name="Google Shape;4096;p57"/>
          <p:cNvGrpSpPr/>
          <p:nvPr/>
        </p:nvGrpSpPr>
        <p:grpSpPr>
          <a:xfrm>
            <a:off x="2596239" y="4297878"/>
            <a:ext cx="883262" cy="242091"/>
            <a:chOff x="2300350" y="2601250"/>
            <a:chExt cx="2275275" cy="623625"/>
          </a:xfrm>
        </p:grpSpPr>
        <p:sp>
          <p:nvSpPr>
            <p:cNvPr id="4097" name="Google Shape;4097;p57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7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7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7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7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7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03" name="Google Shape;4103;p57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4104" name="Google Shape;4104;p5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105" name="Google Shape;4105;p5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5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5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5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5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5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5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5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5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5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15" name="Google Shape;4115;p5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116" name="Google Shape;4116;p5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5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5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5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5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5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5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5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5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5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9" name="Shape 4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0" name="Google Shape;4130;p58"/>
          <p:cNvSpPr/>
          <p:nvPr/>
        </p:nvSpPr>
        <p:spPr>
          <a:xfrm>
            <a:off x="3319776" y="168827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1" name="Google Shape;4131;p58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RADNO OKRUŽENJE </a:t>
            </a:r>
            <a:r>
              <a:rPr lang="en">
                <a:solidFill>
                  <a:schemeClr val="accent2"/>
                </a:solidFill>
              </a:rPr>
              <a:t>&amp;</a:t>
            </a:r>
            <a:r>
              <a:rPr lang="en"/>
              <a:t> ALATI</a:t>
            </a:r>
            <a:endParaRPr/>
          </a:p>
        </p:txBody>
      </p:sp>
      <p:sp>
        <p:nvSpPr>
          <p:cNvPr id="4132" name="Google Shape;4132;p58"/>
          <p:cNvSpPr/>
          <p:nvPr/>
        </p:nvSpPr>
        <p:spPr>
          <a:xfrm>
            <a:off x="761571" y="1996671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VirtualBox Client (Linux Mint VM)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4133" name="Google Shape;4133;p58"/>
          <p:cNvSpPr/>
          <p:nvPr/>
        </p:nvSpPr>
        <p:spPr>
          <a:xfrm>
            <a:off x="6203029" y="1996671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Mailhog i WireShark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4134" name="Google Shape;4134;p58"/>
          <p:cNvSpPr/>
          <p:nvPr/>
        </p:nvSpPr>
        <p:spPr>
          <a:xfrm>
            <a:off x="515850" y="3384675"/>
            <a:ext cx="23919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VirtualBox Mail Server (Linux Mint VM)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4135" name="Google Shape;4135;p58"/>
          <p:cNvSpPr/>
          <p:nvPr/>
        </p:nvSpPr>
        <p:spPr>
          <a:xfrm>
            <a:off x="6203017" y="3384685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Python, smtplib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grpSp>
        <p:nvGrpSpPr>
          <p:cNvPr id="4136" name="Google Shape;4136;p58"/>
          <p:cNvGrpSpPr/>
          <p:nvPr/>
        </p:nvGrpSpPr>
        <p:grpSpPr>
          <a:xfrm>
            <a:off x="3568465" y="1936985"/>
            <a:ext cx="519322" cy="519279"/>
            <a:chOff x="1181536" y="2735942"/>
            <a:chExt cx="417360" cy="417360"/>
          </a:xfrm>
        </p:grpSpPr>
        <p:sp>
          <p:nvSpPr>
            <p:cNvPr id="4137" name="Google Shape;4137;p58"/>
            <p:cNvSpPr/>
            <p:nvPr/>
          </p:nvSpPr>
          <p:spPr>
            <a:xfrm>
              <a:off x="1181536" y="2735942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77" y="0"/>
                    <a:pt x="0" y="477"/>
                    <a:pt x="0" y="1024"/>
                  </a:cubicBezTo>
                  <a:cubicBezTo>
                    <a:pt x="0" y="1596"/>
                    <a:pt x="477" y="2048"/>
                    <a:pt x="1024" y="2048"/>
                  </a:cubicBezTo>
                  <a:cubicBezTo>
                    <a:pt x="1596" y="2048"/>
                    <a:pt x="2048" y="1596"/>
                    <a:pt x="2048" y="1024"/>
                  </a:cubicBezTo>
                  <a:cubicBezTo>
                    <a:pt x="2048" y="477"/>
                    <a:pt x="1596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8"/>
            <p:cNvSpPr/>
            <p:nvPr/>
          </p:nvSpPr>
          <p:spPr>
            <a:xfrm>
              <a:off x="1525619" y="2735942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53" y="0"/>
                    <a:pt x="0" y="477"/>
                    <a:pt x="0" y="1024"/>
                  </a:cubicBezTo>
                  <a:cubicBezTo>
                    <a:pt x="0" y="1596"/>
                    <a:pt x="453" y="2048"/>
                    <a:pt x="1024" y="2048"/>
                  </a:cubicBezTo>
                  <a:cubicBezTo>
                    <a:pt x="1572" y="2048"/>
                    <a:pt x="2048" y="1596"/>
                    <a:pt x="2048" y="1024"/>
                  </a:cubicBezTo>
                  <a:cubicBezTo>
                    <a:pt x="2048" y="477"/>
                    <a:pt x="1572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8"/>
            <p:cNvSpPr/>
            <p:nvPr/>
          </p:nvSpPr>
          <p:spPr>
            <a:xfrm>
              <a:off x="1181536" y="3080024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77" y="0"/>
                    <a:pt x="0" y="453"/>
                    <a:pt x="0" y="1024"/>
                  </a:cubicBezTo>
                  <a:cubicBezTo>
                    <a:pt x="0" y="1572"/>
                    <a:pt x="477" y="2048"/>
                    <a:pt x="1024" y="2048"/>
                  </a:cubicBezTo>
                  <a:cubicBezTo>
                    <a:pt x="1596" y="2048"/>
                    <a:pt x="2048" y="1572"/>
                    <a:pt x="2048" y="1024"/>
                  </a:cubicBezTo>
                  <a:cubicBezTo>
                    <a:pt x="2048" y="453"/>
                    <a:pt x="1596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8"/>
            <p:cNvSpPr/>
            <p:nvPr/>
          </p:nvSpPr>
          <p:spPr>
            <a:xfrm>
              <a:off x="1525619" y="3080024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53" y="0"/>
                    <a:pt x="0" y="453"/>
                    <a:pt x="0" y="1024"/>
                  </a:cubicBezTo>
                  <a:cubicBezTo>
                    <a:pt x="0" y="1572"/>
                    <a:pt x="453" y="2048"/>
                    <a:pt x="1024" y="2048"/>
                  </a:cubicBezTo>
                  <a:cubicBezTo>
                    <a:pt x="1572" y="2048"/>
                    <a:pt x="2048" y="1572"/>
                    <a:pt x="2048" y="1024"/>
                  </a:cubicBezTo>
                  <a:cubicBezTo>
                    <a:pt x="2048" y="453"/>
                    <a:pt x="1572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8"/>
            <p:cNvSpPr/>
            <p:nvPr/>
          </p:nvSpPr>
          <p:spPr>
            <a:xfrm>
              <a:off x="1279493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33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33" y="692"/>
                  </a:cubicBezTo>
                  <a:lnTo>
                    <a:pt x="1262" y="692"/>
                  </a:lnTo>
                  <a:cubicBezTo>
                    <a:pt x="1453" y="692"/>
                    <a:pt x="1619" y="525"/>
                    <a:pt x="1619" y="334"/>
                  </a:cubicBezTo>
                  <a:cubicBezTo>
                    <a:pt x="1619" y="168"/>
                    <a:pt x="1453" y="1"/>
                    <a:pt x="1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8"/>
            <p:cNvSpPr/>
            <p:nvPr/>
          </p:nvSpPr>
          <p:spPr>
            <a:xfrm>
              <a:off x="1443005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58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58" y="692"/>
                  </a:cubicBezTo>
                  <a:lnTo>
                    <a:pt x="1286" y="692"/>
                  </a:lnTo>
                  <a:cubicBezTo>
                    <a:pt x="1453" y="692"/>
                    <a:pt x="1620" y="525"/>
                    <a:pt x="1620" y="334"/>
                  </a:cubicBezTo>
                  <a:cubicBezTo>
                    <a:pt x="1620" y="168"/>
                    <a:pt x="1453" y="1"/>
                    <a:pt x="1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8"/>
            <p:cNvSpPr/>
            <p:nvPr/>
          </p:nvSpPr>
          <p:spPr>
            <a:xfrm>
              <a:off x="1361249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57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57" y="692"/>
                  </a:cubicBezTo>
                  <a:lnTo>
                    <a:pt x="1262" y="692"/>
                  </a:lnTo>
                  <a:cubicBezTo>
                    <a:pt x="1453" y="692"/>
                    <a:pt x="1620" y="525"/>
                    <a:pt x="1620" y="334"/>
                  </a:cubicBezTo>
                  <a:cubicBezTo>
                    <a:pt x="1620" y="168"/>
                    <a:pt x="1453" y="1"/>
                    <a:pt x="1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8"/>
            <p:cNvSpPr/>
            <p:nvPr/>
          </p:nvSpPr>
          <p:spPr>
            <a:xfrm>
              <a:off x="1206213" y="2833863"/>
              <a:ext cx="24748" cy="57971"/>
            </a:xfrm>
            <a:custGeom>
              <a:rect b="b" l="l" r="r" t="t"/>
              <a:pathLst>
                <a:path extrusionOk="0" h="1621" w="692">
                  <a:moveTo>
                    <a:pt x="334" y="1"/>
                  </a:moveTo>
                  <a:cubicBezTo>
                    <a:pt x="168" y="1"/>
                    <a:pt x="1" y="168"/>
                    <a:pt x="1" y="334"/>
                  </a:cubicBezTo>
                  <a:lnTo>
                    <a:pt x="1" y="1263"/>
                  </a:lnTo>
                  <a:cubicBezTo>
                    <a:pt x="1" y="1454"/>
                    <a:pt x="168" y="1620"/>
                    <a:pt x="334" y="1620"/>
                  </a:cubicBezTo>
                  <a:cubicBezTo>
                    <a:pt x="525" y="1620"/>
                    <a:pt x="692" y="1454"/>
                    <a:pt x="692" y="1263"/>
                  </a:cubicBezTo>
                  <a:lnTo>
                    <a:pt x="692" y="334"/>
                  </a:lnTo>
                  <a:cubicBezTo>
                    <a:pt x="692" y="168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8"/>
            <p:cNvSpPr/>
            <p:nvPr/>
          </p:nvSpPr>
          <p:spPr>
            <a:xfrm>
              <a:off x="1206213" y="2997410"/>
              <a:ext cx="24748" cy="57935"/>
            </a:xfrm>
            <a:custGeom>
              <a:rect b="b" l="l" r="r" t="t"/>
              <a:pathLst>
                <a:path extrusionOk="0" h="1620" w="692">
                  <a:moveTo>
                    <a:pt x="334" y="0"/>
                  </a:moveTo>
                  <a:cubicBezTo>
                    <a:pt x="168" y="0"/>
                    <a:pt x="1" y="167"/>
                    <a:pt x="1" y="358"/>
                  </a:cubicBezTo>
                  <a:lnTo>
                    <a:pt x="1" y="1286"/>
                  </a:lnTo>
                  <a:cubicBezTo>
                    <a:pt x="1" y="1453"/>
                    <a:pt x="168" y="1620"/>
                    <a:pt x="334" y="1620"/>
                  </a:cubicBezTo>
                  <a:cubicBezTo>
                    <a:pt x="525" y="1620"/>
                    <a:pt x="692" y="1453"/>
                    <a:pt x="692" y="1286"/>
                  </a:cubicBezTo>
                  <a:lnTo>
                    <a:pt x="692" y="358"/>
                  </a:lnTo>
                  <a:cubicBezTo>
                    <a:pt x="692" y="167"/>
                    <a:pt x="52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8"/>
            <p:cNvSpPr/>
            <p:nvPr/>
          </p:nvSpPr>
          <p:spPr>
            <a:xfrm>
              <a:off x="1206213" y="2915654"/>
              <a:ext cx="24748" cy="57935"/>
            </a:xfrm>
            <a:custGeom>
              <a:rect b="b" l="l" r="r" t="t"/>
              <a:pathLst>
                <a:path extrusionOk="0" h="1620" w="692">
                  <a:moveTo>
                    <a:pt x="334" y="0"/>
                  </a:moveTo>
                  <a:cubicBezTo>
                    <a:pt x="168" y="0"/>
                    <a:pt x="1" y="167"/>
                    <a:pt x="1" y="357"/>
                  </a:cubicBezTo>
                  <a:lnTo>
                    <a:pt x="1" y="1262"/>
                  </a:lnTo>
                  <a:cubicBezTo>
                    <a:pt x="1" y="1453"/>
                    <a:pt x="168" y="1619"/>
                    <a:pt x="334" y="1619"/>
                  </a:cubicBezTo>
                  <a:cubicBezTo>
                    <a:pt x="525" y="1619"/>
                    <a:pt x="692" y="1453"/>
                    <a:pt x="692" y="1262"/>
                  </a:cubicBezTo>
                  <a:lnTo>
                    <a:pt x="692" y="357"/>
                  </a:lnTo>
                  <a:cubicBezTo>
                    <a:pt x="692" y="167"/>
                    <a:pt x="52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8"/>
            <p:cNvSpPr/>
            <p:nvPr/>
          </p:nvSpPr>
          <p:spPr>
            <a:xfrm>
              <a:off x="1549473" y="2833863"/>
              <a:ext cx="24712" cy="57971"/>
            </a:xfrm>
            <a:custGeom>
              <a:rect b="b" l="l" r="r" t="t"/>
              <a:pathLst>
                <a:path extrusionOk="0" h="1621" w="691">
                  <a:moveTo>
                    <a:pt x="357" y="1"/>
                  </a:moveTo>
                  <a:cubicBezTo>
                    <a:pt x="167" y="1"/>
                    <a:pt x="0" y="168"/>
                    <a:pt x="0" y="334"/>
                  </a:cubicBezTo>
                  <a:lnTo>
                    <a:pt x="0" y="1263"/>
                  </a:lnTo>
                  <a:cubicBezTo>
                    <a:pt x="0" y="1454"/>
                    <a:pt x="167" y="1620"/>
                    <a:pt x="357" y="1620"/>
                  </a:cubicBezTo>
                  <a:cubicBezTo>
                    <a:pt x="524" y="1620"/>
                    <a:pt x="691" y="1454"/>
                    <a:pt x="691" y="1263"/>
                  </a:cubicBezTo>
                  <a:lnTo>
                    <a:pt x="691" y="334"/>
                  </a:lnTo>
                  <a:cubicBezTo>
                    <a:pt x="691" y="168"/>
                    <a:pt x="524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8"/>
            <p:cNvSpPr/>
            <p:nvPr/>
          </p:nvSpPr>
          <p:spPr>
            <a:xfrm>
              <a:off x="1549473" y="2997410"/>
              <a:ext cx="24712" cy="57935"/>
            </a:xfrm>
            <a:custGeom>
              <a:rect b="b" l="l" r="r" t="t"/>
              <a:pathLst>
                <a:path extrusionOk="0" h="1620" w="691">
                  <a:moveTo>
                    <a:pt x="357" y="0"/>
                  </a:moveTo>
                  <a:cubicBezTo>
                    <a:pt x="167" y="0"/>
                    <a:pt x="0" y="167"/>
                    <a:pt x="0" y="358"/>
                  </a:cubicBezTo>
                  <a:lnTo>
                    <a:pt x="0" y="1286"/>
                  </a:lnTo>
                  <a:cubicBezTo>
                    <a:pt x="0" y="1453"/>
                    <a:pt x="167" y="1620"/>
                    <a:pt x="357" y="1620"/>
                  </a:cubicBezTo>
                  <a:cubicBezTo>
                    <a:pt x="524" y="1620"/>
                    <a:pt x="691" y="1453"/>
                    <a:pt x="691" y="1286"/>
                  </a:cubicBezTo>
                  <a:lnTo>
                    <a:pt x="691" y="358"/>
                  </a:lnTo>
                  <a:cubicBezTo>
                    <a:pt x="691" y="167"/>
                    <a:pt x="524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8"/>
            <p:cNvSpPr/>
            <p:nvPr/>
          </p:nvSpPr>
          <p:spPr>
            <a:xfrm>
              <a:off x="1549473" y="2915654"/>
              <a:ext cx="24712" cy="57935"/>
            </a:xfrm>
            <a:custGeom>
              <a:rect b="b" l="l" r="r" t="t"/>
              <a:pathLst>
                <a:path extrusionOk="0" h="1620" w="691">
                  <a:moveTo>
                    <a:pt x="357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1262"/>
                  </a:lnTo>
                  <a:cubicBezTo>
                    <a:pt x="0" y="1453"/>
                    <a:pt x="167" y="1619"/>
                    <a:pt x="357" y="1619"/>
                  </a:cubicBezTo>
                  <a:cubicBezTo>
                    <a:pt x="524" y="1619"/>
                    <a:pt x="691" y="1453"/>
                    <a:pt x="691" y="1262"/>
                  </a:cubicBezTo>
                  <a:lnTo>
                    <a:pt x="691" y="357"/>
                  </a:lnTo>
                  <a:cubicBezTo>
                    <a:pt x="691" y="167"/>
                    <a:pt x="524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8"/>
            <p:cNvSpPr/>
            <p:nvPr/>
          </p:nvSpPr>
          <p:spPr>
            <a:xfrm>
              <a:off x="1279493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33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33" y="691"/>
                  </a:cubicBezTo>
                  <a:lnTo>
                    <a:pt x="1262" y="691"/>
                  </a:lnTo>
                  <a:cubicBezTo>
                    <a:pt x="1453" y="691"/>
                    <a:pt x="1619" y="524"/>
                    <a:pt x="1619" y="357"/>
                  </a:cubicBezTo>
                  <a:cubicBezTo>
                    <a:pt x="1619" y="167"/>
                    <a:pt x="1453" y="0"/>
                    <a:pt x="1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8"/>
            <p:cNvSpPr/>
            <p:nvPr/>
          </p:nvSpPr>
          <p:spPr>
            <a:xfrm>
              <a:off x="1443005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58" y="691"/>
                  </a:cubicBezTo>
                  <a:lnTo>
                    <a:pt x="1286" y="691"/>
                  </a:lnTo>
                  <a:cubicBezTo>
                    <a:pt x="1453" y="691"/>
                    <a:pt x="1620" y="524"/>
                    <a:pt x="1620" y="357"/>
                  </a:cubicBezTo>
                  <a:cubicBezTo>
                    <a:pt x="1620" y="167"/>
                    <a:pt x="1453" y="0"/>
                    <a:pt x="12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8"/>
            <p:cNvSpPr/>
            <p:nvPr/>
          </p:nvSpPr>
          <p:spPr>
            <a:xfrm>
              <a:off x="1361249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57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57" y="691"/>
                  </a:cubicBezTo>
                  <a:lnTo>
                    <a:pt x="1262" y="691"/>
                  </a:lnTo>
                  <a:cubicBezTo>
                    <a:pt x="1453" y="691"/>
                    <a:pt x="1620" y="524"/>
                    <a:pt x="1620" y="357"/>
                  </a:cubicBezTo>
                  <a:cubicBezTo>
                    <a:pt x="1620" y="167"/>
                    <a:pt x="1453" y="0"/>
                    <a:pt x="1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8"/>
            <p:cNvSpPr/>
            <p:nvPr/>
          </p:nvSpPr>
          <p:spPr>
            <a:xfrm>
              <a:off x="1360390" y="2996552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0" y="0"/>
                  </a:moveTo>
                  <a:cubicBezTo>
                    <a:pt x="72" y="596"/>
                    <a:pt x="286" y="1787"/>
                    <a:pt x="691" y="2191"/>
                  </a:cubicBezTo>
                  <a:cubicBezTo>
                    <a:pt x="727" y="2227"/>
                    <a:pt x="780" y="2245"/>
                    <a:pt x="834" y="2245"/>
                  </a:cubicBezTo>
                  <a:cubicBezTo>
                    <a:pt x="888" y="2245"/>
                    <a:pt x="941" y="2227"/>
                    <a:pt x="977" y="2191"/>
                  </a:cubicBezTo>
                  <a:cubicBezTo>
                    <a:pt x="1382" y="1787"/>
                    <a:pt x="1596" y="596"/>
                    <a:pt x="1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8"/>
            <p:cNvSpPr/>
            <p:nvPr/>
          </p:nvSpPr>
          <p:spPr>
            <a:xfrm>
              <a:off x="1425981" y="2996552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524" y="0"/>
                  </a:moveTo>
                  <a:cubicBezTo>
                    <a:pt x="476" y="572"/>
                    <a:pt x="357" y="1096"/>
                    <a:pt x="214" y="1525"/>
                  </a:cubicBezTo>
                  <a:cubicBezTo>
                    <a:pt x="143" y="1763"/>
                    <a:pt x="72" y="1953"/>
                    <a:pt x="0" y="2120"/>
                  </a:cubicBezTo>
                  <a:cubicBezTo>
                    <a:pt x="1072" y="1810"/>
                    <a:pt x="1977" y="1024"/>
                    <a:pt x="2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8"/>
            <p:cNvSpPr/>
            <p:nvPr/>
          </p:nvSpPr>
          <p:spPr>
            <a:xfrm>
              <a:off x="1268406" y="2996552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0" y="0"/>
                  </a:moveTo>
                  <a:cubicBezTo>
                    <a:pt x="429" y="1024"/>
                    <a:pt x="1334" y="1810"/>
                    <a:pt x="2406" y="2120"/>
                  </a:cubicBezTo>
                  <a:cubicBezTo>
                    <a:pt x="2334" y="1953"/>
                    <a:pt x="2263" y="1763"/>
                    <a:pt x="2191" y="1525"/>
                  </a:cubicBezTo>
                  <a:cubicBezTo>
                    <a:pt x="2048" y="1096"/>
                    <a:pt x="1929" y="572"/>
                    <a:pt x="1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8"/>
            <p:cNvSpPr/>
            <p:nvPr/>
          </p:nvSpPr>
          <p:spPr>
            <a:xfrm>
              <a:off x="1268406" y="2816839"/>
              <a:ext cx="86045" cy="75852"/>
            </a:xfrm>
            <a:custGeom>
              <a:rect b="b" l="l" r="r" t="t"/>
              <a:pathLst>
                <a:path extrusionOk="0" h="2121" w="2406">
                  <a:moveTo>
                    <a:pt x="2406" y="1"/>
                  </a:moveTo>
                  <a:cubicBezTo>
                    <a:pt x="1310" y="310"/>
                    <a:pt x="429" y="1096"/>
                    <a:pt x="0" y="2120"/>
                  </a:cubicBezTo>
                  <a:lnTo>
                    <a:pt x="1882" y="2120"/>
                  </a:lnTo>
                  <a:cubicBezTo>
                    <a:pt x="1953" y="1453"/>
                    <a:pt x="2120" y="620"/>
                    <a:pt x="2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8"/>
            <p:cNvSpPr/>
            <p:nvPr/>
          </p:nvSpPr>
          <p:spPr>
            <a:xfrm>
              <a:off x="1360390" y="2812369"/>
              <a:ext cx="59652" cy="80323"/>
            </a:xfrm>
            <a:custGeom>
              <a:rect b="b" l="l" r="r" t="t"/>
              <a:pathLst>
                <a:path extrusionOk="0" h="2246" w="1668">
                  <a:moveTo>
                    <a:pt x="834" y="1"/>
                  </a:moveTo>
                  <a:cubicBezTo>
                    <a:pt x="780" y="1"/>
                    <a:pt x="727" y="18"/>
                    <a:pt x="691" y="54"/>
                  </a:cubicBezTo>
                  <a:cubicBezTo>
                    <a:pt x="286" y="459"/>
                    <a:pt x="72" y="1650"/>
                    <a:pt x="0" y="2245"/>
                  </a:cubicBezTo>
                  <a:lnTo>
                    <a:pt x="1667" y="2245"/>
                  </a:lnTo>
                  <a:cubicBezTo>
                    <a:pt x="1596" y="1650"/>
                    <a:pt x="1382" y="459"/>
                    <a:pt x="977" y="54"/>
                  </a:cubicBezTo>
                  <a:cubicBezTo>
                    <a:pt x="941" y="18"/>
                    <a:pt x="888" y="1"/>
                    <a:pt x="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8"/>
            <p:cNvSpPr/>
            <p:nvPr/>
          </p:nvSpPr>
          <p:spPr>
            <a:xfrm>
              <a:off x="1425981" y="2816839"/>
              <a:ext cx="86045" cy="75852"/>
            </a:xfrm>
            <a:custGeom>
              <a:rect b="b" l="l" r="r" t="t"/>
              <a:pathLst>
                <a:path extrusionOk="0" h="2121" w="2406">
                  <a:moveTo>
                    <a:pt x="0" y="1"/>
                  </a:moveTo>
                  <a:cubicBezTo>
                    <a:pt x="286" y="620"/>
                    <a:pt x="453" y="1430"/>
                    <a:pt x="524" y="2120"/>
                  </a:cubicBezTo>
                  <a:lnTo>
                    <a:pt x="2405" y="2120"/>
                  </a:lnTo>
                  <a:cubicBezTo>
                    <a:pt x="1977" y="1096"/>
                    <a:pt x="1096" y="31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8"/>
            <p:cNvSpPr/>
            <p:nvPr/>
          </p:nvSpPr>
          <p:spPr>
            <a:xfrm>
              <a:off x="1256497" y="2916477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119" y="1"/>
                  </a:moveTo>
                  <a:cubicBezTo>
                    <a:pt x="0" y="501"/>
                    <a:pt x="0" y="1049"/>
                    <a:pt x="119" y="1573"/>
                  </a:cubicBezTo>
                  <a:lnTo>
                    <a:pt x="2143" y="1573"/>
                  </a:lnTo>
                  <a:cubicBezTo>
                    <a:pt x="2120" y="1049"/>
                    <a:pt x="2120" y="501"/>
                    <a:pt x="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8"/>
            <p:cNvSpPr/>
            <p:nvPr/>
          </p:nvSpPr>
          <p:spPr>
            <a:xfrm>
              <a:off x="1447260" y="2916477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0" y="1"/>
                  </a:moveTo>
                  <a:cubicBezTo>
                    <a:pt x="24" y="501"/>
                    <a:pt x="24" y="1049"/>
                    <a:pt x="0" y="1573"/>
                  </a:cubicBezTo>
                  <a:lnTo>
                    <a:pt x="2025" y="1573"/>
                  </a:lnTo>
                  <a:cubicBezTo>
                    <a:pt x="2144" y="1049"/>
                    <a:pt x="2144" y="50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8"/>
            <p:cNvSpPr/>
            <p:nvPr/>
          </p:nvSpPr>
          <p:spPr>
            <a:xfrm>
              <a:off x="1356993" y="2916477"/>
              <a:ext cx="66447" cy="56254"/>
            </a:xfrm>
            <a:custGeom>
              <a:rect b="b" l="l" r="r" t="t"/>
              <a:pathLst>
                <a:path extrusionOk="0" h="1573" w="1858">
                  <a:moveTo>
                    <a:pt x="24" y="1"/>
                  </a:moveTo>
                  <a:cubicBezTo>
                    <a:pt x="0" y="525"/>
                    <a:pt x="0" y="1073"/>
                    <a:pt x="24" y="1573"/>
                  </a:cubicBezTo>
                  <a:lnTo>
                    <a:pt x="1834" y="1573"/>
                  </a:lnTo>
                  <a:cubicBezTo>
                    <a:pt x="1858" y="1073"/>
                    <a:pt x="1858" y="525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2" name="Google Shape;4162;p58"/>
          <p:cNvSpPr/>
          <p:nvPr/>
        </p:nvSpPr>
        <p:spPr>
          <a:xfrm>
            <a:off x="4806488" y="168827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3" name="Google Shape;4163;p58"/>
          <p:cNvSpPr/>
          <p:nvPr/>
        </p:nvSpPr>
        <p:spPr>
          <a:xfrm>
            <a:off x="3319776" y="3076287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4" name="Google Shape;4164;p58"/>
          <p:cNvSpPr/>
          <p:nvPr/>
        </p:nvSpPr>
        <p:spPr>
          <a:xfrm>
            <a:off x="4806488" y="3076287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65" name="Google Shape;4165;p58"/>
          <p:cNvCxnSpPr>
            <a:stCxn id="4162" idx="4"/>
            <a:endCxn id="4163" idx="0"/>
          </p:cNvCxnSpPr>
          <p:nvPr/>
        </p:nvCxnSpPr>
        <p:spPr>
          <a:xfrm rot="5400000">
            <a:off x="4385738" y="2147275"/>
            <a:ext cx="371400" cy="1486800"/>
          </a:xfrm>
          <a:prstGeom prst="bentConnector3">
            <a:avLst>
              <a:gd fmla="val 49988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6" name="Google Shape;4166;p58"/>
          <p:cNvCxnSpPr>
            <a:stCxn id="4130" idx="6"/>
            <a:endCxn id="4162" idx="2"/>
          </p:cNvCxnSpPr>
          <p:nvPr/>
        </p:nvCxnSpPr>
        <p:spPr>
          <a:xfrm>
            <a:off x="4336476" y="2196625"/>
            <a:ext cx="470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7" name="Google Shape;4167;p58"/>
          <p:cNvCxnSpPr>
            <a:stCxn id="4163" idx="6"/>
            <a:endCxn id="4164" idx="2"/>
          </p:cNvCxnSpPr>
          <p:nvPr/>
        </p:nvCxnSpPr>
        <p:spPr>
          <a:xfrm>
            <a:off x="4336476" y="3584637"/>
            <a:ext cx="470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168" name="Google Shape;4168;p58"/>
          <p:cNvGrpSpPr/>
          <p:nvPr/>
        </p:nvGrpSpPr>
        <p:grpSpPr>
          <a:xfrm>
            <a:off x="5055181" y="3324036"/>
            <a:ext cx="519315" cy="521201"/>
            <a:chOff x="5440856" y="4131871"/>
            <a:chExt cx="417355" cy="372180"/>
          </a:xfrm>
        </p:grpSpPr>
        <p:sp>
          <p:nvSpPr>
            <p:cNvPr id="4169" name="Google Shape;4169;p58"/>
            <p:cNvSpPr/>
            <p:nvPr/>
          </p:nvSpPr>
          <p:spPr>
            <a:xfrm>
              <a:off x="5440856" y="4131871"/>
              <a:ext cx="286207" cy="372180"/>
            </a:xfrm>
            <a:custGeom>
              <a:rect b="b" l="l" r="r" t="t"/>
              <a:pathLst>
                <a:path extrusionOk="0" h="10407" w="8003">
                  <a:moveTo>
                    <a:pt x="3549" y="2143"/>
                  </a:moveTo>
                  <a:cubicBezTo>
                    <a:pt x="3716" y="2143"/>
                    <a:pt x="3882" y="2286"/>
                    <a:pt x="3882" y="2477"/>
                  </a:cubicBezTo>
                  <a:cubicBezTo>
                    <a:pt x="3882" y="2667"/>
                    <a:pt x="3716" y="2810"/>
                    <a:pt x="3549" y="2810"/>
                  </a:cubicBezTo>
                  <a:lnTo>
                    <a:pt x="1382" y="2810"/>
                  </a:lnTo>
                  <a:cubicBezTo>
                    <a:pt x="1191" y="2810"/>
                    <a:pt x="1025" y="2667"/>
                    <a:pt x="1025" y="2477"/>
                  </a:cubicBezTo>
                  <a:cubicBezTo>
                    <a:pt x="1025" y="2286"/>
                    <a:pt x="1191" y="2143"/>
                    <a:pt x="1382" y="2143"/>
                  </a:cubicBezTo>
                  <a:close/>
                  <a:moveTo>
                    <a:pt x="3549" y="3501"/>
                  </a:moveTo>
                  <a:cubicBezTo>
                    <a:pt x="3716" y="3501"/>
                    <a:pt x="3882" y="3644"/>
                    <a:pt x="3882" y="3834"/>
                  </a:cubicBezTo>
                  <a:cubicBezTo>
                    <a:pt x="3882" y="4025"/>
                    <a:pt x="3716" y="4191"/>
                    <a:pt x="3549" y="4191"/>
                  </a:cubicBezTo>
                  <a:lnTo>
                    <a:pt x="1382" y="4191"/>
                  </a:lnTo>
                  <a:cubicBezTo>
                    <a:pt x="1191" y="4191"/>
                    <a:pt x="1025" y="4025"/>
                    <a:pt x="1025" y="3834"/>
                  </a:cubicBezTo>
                  <a:cubicBezTo>
                    <a:pt x="1025" y="3644"/>
                    <a:pt x="1191" y="3501"/>
                    <a:pt x="1382" y="3501"/>
                  </a:cubicBezTo>
                  <a:close/>
                  <a:moveTo>
                    <a:pt x="3549" y="4858"/>
                  </a:moveTo>
                  <a:cubicBezTo>
                    <a:pt x="3716" y="4858"/>
                    <a:pt x="3882" y="5025"/>
                    <a:pt x="3882" y="5215"/>
                  </a:cubicBezTo>
                  <a:cubicBezTo>
                    <a:pt x="3882" y="5382"/>
                    <a:pt x="3716" y="5549"/>
                    <a:pt x="3549" y="5549"/>
                  </a:cubicBezTo>
                  <a:lnTo>
                    <a:pt x="1382" y="5549"/>
                  </a:lnTo>
                  <a:cubicBezTo>
                    <a:pt x="1191" y="5549"/>
                    <a:pt x="1025" y="5382"/>
                    <a:pt x="1025" y="5215"/>
                  </a:cubicBezTo>
                  <a:cubicBezTo>
                    <a:pt x="1025" y="5025"/>
                    <a:pt x="1191" y="4858"/>
                    <a:pt x="1382" y="4858"/>
                  </a:cubicBezTo>
                  <a:close/>
                  <a:moveTo>
                    <a:pt x="3549" y="6216"/>
                  </a:moveTo>
                  <a:cubicBezTo>
                    <a:pt x="3716" y="6216"/>
                    <a:pt x="3882" y="6382"/>
                    <a:pt x="3882" y="6573"/>
                  </a:cubicBezTo>
                  <a:cubicBezTo>
                    <a:pt x="3882" y="6763"/>
                    <a:pt x="3716" y="6906"/>
                    <a:pt x="3549" y="6906"/>
                  </a:cubicBezTo>
                  <a:lnTo>
                    <a:pt x="1382" y="6906"/>
                  </a:lnTo>
                  <a:cubicBezTo>
                    <a:pt x="1191" y="6906"/>
                    <a:pt x="1025" y="6763"/>
                    <a:pt x="1025" y="6573"/>
                  </a:cubicBezTo>
                  <a:cubicBezTo>
                    <a:pt x="1025" y="6382"/>
                    <a:pt x="1191" y="6216"/>
                    <a:pt x="1382" y="6216"/>
                  </a:cubicBezTo>
                  <a:close/>
                  <a:moveTo>
                    <a:pt x="3549" y="7597"/>
                  </a:moveTo>
                  <a:cubicBezTo>
                    <a:pt x="3716" y="7597"/>
                    <a:pt x="3882" y="7740"/>
                    <a:pt x="3882" y="7930"/>
                  </a:cubicBezTo>
                  <a:cubicBezTo>
                    <a:pt x="3882" y="8121"/>
                    <a:pt x="3716" y="8264"/>
                    <a:pt x="3549" y="8264"/>
                  </a:cubicBezTo>
                  <a:lnTo>
                    <a:pt x="1382" y="8264"/>
                  </a:lnTo>
                  <a:cubicBezTo>
                    <a:pt x="1191" y="8264"/>
                    <a:pt x="1025" y="8121"/>
                    <a:pt x="1025" y="7930"/>
                  </a:cubicBezTo>
                  <a:cubicBezTo>
                    <a:pt x="1025" y="7740"/>
                    <a:pt x="1191" y="7597"/>
                    <a:pt x="1382" y="7597"/>
                  </a:cubicBezTo>
                  <a:close/>
                  <a:moveTo>
                    <a:pt x="334" y="0"/>
                  </a:moveTo>
                  <a:cubicBezTo>
                    <a:pt x="143" y="0"/>
                    <a:pt x="1" y="167"/>
                    <a:pt x="1" y="357"/>
                  </a:cubicBezTo>
                  <a:lnTo>
                    <a:pt x="1" y="10050"/>
                  </a:lnTo>
                  <a:cubicBezTo>
                    <a:pt x="1" y="10240"/>
                    <a:pt x="143" y="10383"/>
                    <a:pt x="334" y="10383"/>
                  </a:cubicBezTo>
                  <a:lnTo>
                    <a:pt x="7645" y="10407"/>
                  </a:lnTo>
                  <a:cubicBezTo>
                    <a:pt x="7836" y="10407"/>
                    <a:pt x="8002" y="10240"/>
                    <a:pt x="8002" y="10050"/>
                  </a:cubicBezTo>
                  <a:lnTo>
                    <a:pt x="8002" y="8168"/>
                  </a:lnTo>
                  <a:lnTo>
                    <a:pt x="5930" y="8168"/>
                  </a:lnTo>
                  <a:cubicBezTo>
                    <a:pt x="5359" y="8168"/>
                    <a:pt x="4906" y="7692"/>
                    <a:pt x="4906" y="7144"/>
                  </a:cubicBezTo>
                  <a:lnTo>
                    <a:pt x="4906" y="5311"/>
                  </a:lnTo>
                  <a:cubicBezTo>
                    <a:pt x="4906" y="4763"/>
                    <a:pt x="5359" y="4287"/>
                    <a:pt x="5930" y="4287"/>
                  </a:cubicBezTo>
                  <a:lnTo>
                    <a:pt x="8002" y="4287"/>
                  </a:lnTo>
                  <a:lnTo>
                    <a:pt x="8002" y="3215"/>
                  </a:lnTo>
                  <a:lnTo>
                    <a:pt x="5121" y="3215"/>
                  </a:lnTo>
                  <a:cubicBezTo>
                    <a:pt x="4954" y="3215"/>
                    <a:pt x="4787" y="3072"/>
                    <a:pt x="4787" y="2882"/>
                  </a:cubicBezTo>
                  <a:lnTo>
                    <a:pt x="4787" y="2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8"/>
            <p:cNvSpPr/>
            <p:nvPr/>
          </p:nvSpPr>
          <p:spPr>
            <a:xfrm>
              <a:off x="5636734" y="4132693"/>
              <a:ext cx="90336" cy="89478"/>
            </a:xfrm>
            <a:custGeom>
              <a:rect b="b" l="l" r="r" t="t"/>
              <a:pathLst>
                <a:path extrusionOk="0" h="2502" w="2526">
                  <a:moveTo>
                    <a:pt x="1" y="1"/>
                  </a:moveTo>
                  <a:lnTo>
                    <a:pt x="1" y="2501"/>
                  </a:lnTo>
                  <a:lnTo>
                    <a:pt x="2525" y="2501"/>
                  </a:lnTo>
                  <a:cubicBezTo>
                    <a:pt x="2525" y="2430"/>
                    <a:pt x="2478" y="2335"/>
                    <a:pt x="2406" y="2263"/>
                  </a:cubicBezTo>
                  <a:lnTo>
                    <a:pt x="239" y="96"/>
                  </a:lnTo>
                  <a:cubicBezTo>
                    <a:pt x="168" y="25"/>
                    <a:pt x="9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8"/>
            <p:cNvSpPr/>
            <p:nvPr/>
          </p:nvSpPr>
          <p:spPr>
            <a:xfrm>
              <a:off x="5641026" y="4271850"/>
              <a:ext cx="217186" cy="165473"/>
            </a:xfrm>
            <a:custGeom>
              <a:rect b="b" l="l" r="r" t="t"/>
              <a:pathLst>
                <a:path extrusionOk="0" h="4627" w="6073">
                  <a:moveTo>
                    <a:pt x="3537" y="1"/>
                  </a:moveTo>
                  <a:cubicBezTo>
                    <a:pt x="3361" y="1"/>
                    <a:pt x="3191" y="135"/>
                    <a:pt x="3191" y="349"/>
                  </a:cubicBezTo>
                  <a:lnTo>
                    <a:pt x="3191" y="1063"/>
                  </a:lnTo>
                  <a:lnTo>
                    <a:pt x="333" y="1063"/>
                  </a:lnTo>
                  <a:cubicBezTo>
                    <a:pt x="143" y="1063"/>
                    <a:pt x="0" y="1206"/>
                    <a:pt x="0" y="1397"/>
                  </a:cubicBezTo>
                  <a:lnTo>
                    <a:pt x="0" y="3230"/>
                  </a:lnTo>
                  <a:cubicBezTo>
                    <a:pt x="0" y="3421"/>
                    <a:pt x="143" y="3564"/>
                    <a:pt x="333" y="3564"/>
                  </a:cubicBezTo>
                  <a:lnTo>
                    <a:pt x="3191" y="3564"/>
                  </a:lnTo>
                  <a:lnTo>
                    <a:pt x="3191" y="4278"/>
                  </a:lnTo>
                  <a:cubicBezTo>
                    <a:pt x="3191" y="4492"/>
                    <a:pt x="3361" y="4626"/>
                    <a:pt x="3537" y="4626"/>
                  </a:cubicBezTo>
                  <a:cubicBezTo>
                    <a:pt x="3616" y="4626"/>
                    <a:pt x="3696" y="4599"/>
                    <a:pt x="3763" y="4540"/>
                  </a:cubicBezTo>
                  <a:lnTo>
                    <a:pt x="5930" y="2564"/>
                  </a:lnTo>
                  <a:cubicBezTo>
                    <a:pt x="6073" y="2421"/>
                    <a:pt x="6073" y="2206"/>
                    <a:pt x="5930" y="2063"/>
                  </a:cubicBezTo>
                  <a:lnTo>
                    <a:pt x="3763" y="87"/>
                  </a:lnTo>
                  <a:cubicBezTo>
                    <a:pt x="3696" y="28"/>
                    <a:pt x="3616" y="1"/>
                    <a:pt x="3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2" name="Google Shape;4172;p58"/>
          <p:cNvGrpSpPr/>
          <p:nvPr/>
        </p:nvGrpSpPr>
        <p:grpSpPr>
          <a:xfrm>
            <a:off x="5055184" y="1936028"/>
            <a:ext cx="519308" cy="521194"/>
            <a:chOff x="5449368" y="1437970"/>
            <a:chExt cx="398609" cy="415858"/>
          </a:xfrm>
        </p:grpSpPr>
        <p:sp>
          <p:nvSpPr>
            <p:cNvPr id="4173" name="Google Shape;4173;p58"/>
            <p:cNvSpPr/>
            <p:nvPr/>
          </p:nvSpPr>
          <p:spPr>
            <a:xfrm>
              <a:off x="5449368" y="1437970"/>
              <a:ext cx="229130" cy="40054"/>
            </a:xfrm>
            <a:custGeom>
              <a:rect b="b" l="l" r="r" t="t"/>
              <a:pathLst>
                <a:path extrusionOk="0" h="1120" w="6407">
                  <a:moveTo>
                    <a:pt x="334" y="0"/>
                  </a:moveTo>
                  <a:cubicBezTo>
                    <a:pt x="144" y="0"/>
                    <a:pt x="1" y="143"/>
                    <a:pt x="1" y="334"/>
                  </a:cubicBezTo>
                  <a:lnTo>
                    <a:pt x="1" y="1119"/>
                  </a:lnTo>
                  <a:lnTo>
                    <a:pt x="6407" y="1119"/>
                  </a:lnTo>
                  <a:lnTo>
                    <a:pt x="5788" y="143"/>
                  </a:lnTo>
                  <a:cubicBezTo>
                    <a:pt x="5740" y="72"/>
                    <a:pt x="5645" y="24"/>
                    <a:pt x="5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8"/>
            <p:cNvSpPr/>
            <p:nvPr/>
          </p:nvSpPr>
          <p:spPr>
            <a:xfrm>
              <a:off x="5449368" y="1502702"/>
              <a:ext cx="398609" cy="269149"/>
            </a:xfrm>
            <a:custGeom>
              <a:rect b="b" l="l" r="r" t="t"/>
              <a:pathLst>
                <a:path extrusionOk="0" h="7526" w="11146">
                  <a:moveTo>
                    <a:pt x="1" y="0"/>
                  </a:moveTo>
                  <a:lnTo>
                    <a:pt x="1" y="7192"/>
                  </a:lnTo>
                  <a:cubicBezTo>
                    <a:pt x="1" y="7383"/>
                    <a:pt x="144" y="7525"/>
                    <a:pt x="334" y="7525"/>
                  </a:cubicBezTo>
                  <a:lnTo>
                    <a:pt x="1430" y="7525"/>
                  </a:lnTo>
                  <a:cubicBezTo>
                    <a:pt x="1263" y="7073"/>
                    <a:pt x="1191" y="6597"/>
                    <a:pt x="1191" y="6120"/>
                  </a:cubicBezTo>
                  <a:cubicBezTo>
                    <a:pt x="1191" y="3691"/>
                    <a:pt x="3144" y="1739"/>
                    <a:pt x="5573" y="1739"/>
                  </a:cubicBezTo>
                  <a:cubicBezTo>
                    <a:pt x="8002" y="1739"/>
                    <a:pt x="9955" y="3691"/>
                    <a:pt x="9955" y="6120"/>
                  </a:cubicBezTo>
                  <a:cubicBezTo>
                    <a:pt x="9955" y="6597"/>
                    <a:pt x="9884" y="7073"/>
                    <a:pt x="9717" y="7525"/>
                  </a:cubicBezTo>
                  <a:lnTo>
                    <a:pt x="10813" y="7525"/>
                  </a:lnTo>
                  <a:cubicBezTo>
                    <a:pt x="11003" y="7525"/>
                    <a:pt x="11146" y="7383"/>
                    <a:pt x="11146" y="7192"/>
                  </a:cubicBezTo>
                  <a:lnTo>
                    <a:pt x="11146" y="333"/>
                  </a:lnTo>
                  <a:cubicBezTo>
                    <a:pt x="11146" y="143"/>
                    <a:pt x="11003" y="0"/>
                    <a:pt x="10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8"/>
            <p:cNvSpPr/>
            <p:nvPr/>
          </p:nvSpPr>
          <p:spPr>
            <a:xfrm>
              <a:off x="5618852" y="1773541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1" y="0"/>
                  </a:moveTo>
                  <a:cubicBezTo>
                    <a:pt x="72" y="595"/>
                    <a:pt x="287" y="1786"/>
                    <a:pt x="691" y="2191"/>
                  </a:cubicBezTo>
                  <a:cubicBezTo>
                    <a:pt x="727" y="2227"/>
                    <a:pt x="781" y="2245"/>
                    <a:pt x="834" y="2245"/>
                  </a:cubicBezTo>
                  <a:cubicBezTo>
                    <a:pt x="888" y="2245"/>
                    <a:pt x="942" y="2227"/>
                    <a:pt x="977" y="2191"/>
                  </a:cubicBezTo>
                  <a:cubicBezTo>
                    <a:pt x="1382" y="1786"/>
                    <a:pt x="1596" y="595"/>
                    <a:pt x="16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8"/>
            <p:cNvSpPr/>
            <p:nvPr/>
          </p:nvSpPr>
          <p:spPr>
            <a:xfrm>
              <a:off x="5684443" y="1773541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524" y="0"/>
                  </a:moveTo>
                  <a:cubicBezTo>
                    <a:pt x="477" y="572"/>
                    <a:pt x="358" y="1096"/>
                    <a:pt x="215" y="1524"/>
                  </a:cubicBezTo>
                  <a:cubicBezTo>
                    <a:pt x="143" y="1762"/>
                    <a:pt x="72" y="1953"/>
                    <a:pt x="1" y="2120"/>
                  </a:cubicBezTo>
                  <a:cubicBezTo>
                    <a:pt x="1072" y="1810"/>
                    <a:pt x="1977" y="1024"/>
                    <a:pt x="2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8"/>
            <p:cNvSpPr/>
            <p:nvPr/>
          </p:nvSpPr>
          <p:spPr>
            <a:xfrm>
              <a:off x="5526868" y="1773541"/>
              <a:ext cx="86080" cy="75817"/>
            </a:xfrm>
            <a:custGeom>
              <a:rect b="b" l="l" r="r" t="t"/>
              <a:pathLst>
                <a:path extrusionOk="0" h="2120" w="2407">
                  <a:moveTo>
                    <a:pt x="1" y="0"/>
                  </a:moveTo>
                  <a:cubicBezTo>
                    <a:pt x="430" y="1024"/>
                    <a:pt x="1334" y="1810"/>
                    <a:pt x="2406" y="2120"/>
                  </a:cubicBezTo>
                  <a:cubicBezTo>
                    <a:pt x="2335" y="1953"/>
                    <a:pt x="2263" y="1762"/>
                    <a:pt x="2192" y="1524"/>
                  </a:cubicBezTo>
                  <a:cubicBezTo>
                    <a:pt x="2049" y="1096"/>
                    <a:pt x="1930" y="572"/>
                    <a:pt x="1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8"/>
            <p:cNvSpPr/>
            <p:nvPr/>
          </p:nvSpPr>
          <p:spPr>
            <a:xfrm>
              <a:off x="5526868" y="1593828"/>
              <a:ext cx="86080" cy="75817"/>
            </a:xfrm>
            <a:custGeom>
              <a:rect b="b" l="l" r="r" t="t"/>
              <a:pathLst>
                <a:path extrusionOk="0" h="2120" w="2407">
                  <a:moveTo>
                    <a:pt x="2406" y="0"/>
                  </a:moveTo>
                  <a:cubicBezTo>
                    <a:pt x="1311" y="310"/>
                    <a:pt x="430" y="1096"/>
                    <a:pt x="1" y="2120"/>
                  </a:cubicBezTo>
                  <a:lnTo>
                    <a:pt x="1882" y="2120"/>
                  </a:lnTo>
                  <a:cubicBezTo>
                    <a:pt x="1954" y="1453"/>
                    <a:pt x="2120" y="619"/>
                    <a:pt x="2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8"/>
            <p:cNvSpPr/>
            <p:nvPr/>
          </p:nvSpPr>
          <p:spPr>
            <a:xfrm>
              <a:off x="5618852" y="1589358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834" y="0"/>
                  </a:moveTo>
                  <a:cubicBezTo>
                    <a:pt x="781" y="0"/>
                    <a:pt x="727" y="18"/>
                    <a:pt x="691" y="54"/>
                  </a:cubicBezTo>
                  <a:cubicBezTo>
                    <a:pt x="287" y="459"/>
                    <a:pt x="72" y="1649"/>
                    <a:pt x="1" y="2245"/>
                  </a:cubicBezTo>
                  <a:lnTo>
                    <a:pt x="1668" y="2245"/>
                  </a:lnTo>
                  <a:cubicBezTo>
                    <a:pt x="1596" y="1649"/>
                    <a:pt x="1382" y="459"/>
                    <a:pt x="977" y="54"/>
                  </a:cubicBezTo>
                  <a:cubicBezTo>
                    <a:pt x="942" y="18"/>
                    <a:pt x="888" y="0"/>
                    <a:pt x="8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8"/>
            <p:cNvSpPr/>
            <p:nvPr/>
          </p:nvSpPr>
          <p:spPr>
            <a:xfrm>
              <a:off x="5684443" y="1593828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1" y="0"/>
                  </a:moveTo>
                  <a:lnTo>
                    <a:pt x="1" y="0"/>
                  </a:lnTo>
                  <a:cubicBezTo>
                    <a:pt x="286" y="619"/>
                    <a:pt x="453" y="1429"/>
                    <a:pt x="524" y="2120"/>
                  </a:cubicBezTo>
                  <a:lnTo>
                    <a:pt x="2406" y="2120"/>
                  </a:lnTo>
                  <a:cubicBezTo>
                    <a:pt x="1977" y="1096"/>
                    <a:pt x="1096" y="3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8"/>
            <p:cNvSpPr/>
            <p:nvPr/>
          </p:nvSpPr>
          <p:spPr>
            <a:xfrm>
              <a:off x="5514959" y="1693466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120" y="1"/>
                  </a:moveTo>
                  <a:cubicBezTo>
                    <a:pt x="0" y="501"/>
                    <a:pt x="0" y="1048"/>
                    <a:pt x="120" y="1572"/>
                  </a:cubicBezTo>
                  <a:lnTo>
                    <a:pt x="2144" y="1572"/>
                  </a:lnTo>
                  <a:cubicBezTo>
                    <a:pt x="2120" y="1048"/>
                    <a:pt x="2120" y="501"/>
                    <a:pt x="2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8"/>
            <p:cNvSpPr/>
            <p:nvPr/>
          </p:nvSpPr>
          <p:spPr>
            <a:xfrm>
              <a:off x="5705722" y="1693466"/>
              <a:ext cx="76711" cy="56254"/>
            </a:xfrm>
            <a:custGeom>
              <a:rect b="b" l="l" r="r" t="t"/>
              <a:pathLst>
                <a:path extrusionOk="0" h="1573" w="2145">
                  <a:moveTo>
                    <a:pt x="1" y="1"/>
                  </a:moveTo>
                  <a:cubicBezTo>
                    <a:pt x="25" y="501"/>
                    <a:pt x="25" y="1048"/>
                    <a:pt x="1" y="1572"/>
                  </a:cubicBezTo>
                  <a:lnTo>
                    <a:pt x="2025" y="1572"/>
                  </a:lnTo>
                  <a:cubicBezTo>
                    <a:pt x="2144" y="1048"/>
                    <a:pt x="2144" y="50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8"/>
            <p:cNvSpPr/>
            <p:nvPr/>
          </p:nvSpPr>
          <p:spPr>
            <a:xfrm>
              <a:off x="5615455" y="1693466"/>
              <a:ext cx="66482" cy="56254"/>
            </a:xfrm>
            <a:custGeom>
              <a:rect b="b" l="l" r="r" t="t"/>
              <a:pathLst>
                <a:path extrusionOk="0" h="1573" w="1859">
                  <a:moveTo>
                    <a:pt x="24" y="1"/>
                  </a:moveTo>
                  <a:cubicBezTo>
                    <a:pt x="1" y="524"/>
                    <a:pt x="1" y="1048"/>
                    <a:pt x="24" y="1572"/>
                  </a:cubicBezTo>
                  <a:lnTo>
                    <a:pt x="1834" y="1572"/>
                  </a:lnTo>
                  <a:cubicBezTo>
                    <a:pt x="1858" y="1048"/>
                    <a:pt x="1858" y="524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4" name="Google Shape;4184;p58"/>
          <p:cNvGrpSpPr/>
          <p:nvPr/>
        </p:nvGrpSpPr>
        <p:grpSpPr>
          <a:xfrm>
            <a:off x="3568465" y="3324949"/>
            <a:ext cx="519321" cy="519376"/>
            <a:chOff x="3338019" y="1437970"/>
            <a:chExt cx="416490" cy="416501"/>
          </a:xfrm>
        </p:grpSpPr>
        <p:sp>
          <p:nvSpPr>
            <p:cNvPr id="4185" name="Google Shape;4185;p58"/>
            <p:cNvSpPr/>
            <p:nvPr/>
          </p:nvSpPr>
          <p:spPr>
            <a:xfrm>
              <a:off x="3338019" y="1538466"/>
              <a:ext cx="416490" cy="190793"/>
            </a:xfrm>
            <a:custGeom>
              <a:rect b="b" l="l" r="r" t="t"/>
              <a:pathLst>
                <a:path extrusionOk="0" h="5335" w="11646">
                  <a:moveTo>
                    <a:pt x="334" y="0"/>
                  </a:moveTo>
                  <a:cubicBezTo>
                    <a:pt x="144" y="0"/>
                    <a:pt x="1" y="167"/>
                    <a:pt x="1" y="358"/>
                  </a:cubicBezTo>
                  <a:lnTo>
                    <a:pt x="1" y="5335"/>
                  </a:lnTo>
                  <a:lnTo>
                    <a:pt x="11646" y="5335"/>
                  </a:lnTo>
                  <a:lnTo>
                    <a:pt x="11646" y="358"/>
                  </a:lnTo>
                  <a:cubicBezTo>
                    <a:pt x="11646" y="167"/>
                    <a:pt x="11479" y="0"/>
                    <a:pt x="11289" y="0"/>
                  </a:cubicBezTo>
                  <a:lnTo>
                    <a:pt x="9693" y="0"/>
                  </a:lnTo>
                  <a:lnTo>
                    <a:pt x="9693" y="905"/>
                  </a:lnTo>
                  <a:cubicBezTo>
                    <a:pt x="9693" y="1262"/>
                    <a:pt x="9503" y="1596"/>
                    <a:pt x="9193" y="1763"/>
                  </a:cubicBezTo>
                  <a:cubicBezTo>
                    <a:pt x="9288" y="2096"/>
                    <a:pt x="9193" y="2453"/>
                    <a:pt x="8931" y="2715"/>
                  </a:cubicBezTo>
                  <a:lnTo>
                    <a:pt x="8193" y="3477"/>
                  </a:lnTo>
                  <a:cubicBezTo>
                    <a:pt x="7997" y="3673"/>
                    <a:pt x="7736" y="3775"/>
                    <a:pt x="7477" y="3775"/>
                  </a:cubicBezTo>
                  <a:cubicBezTo>
                    <a:pt x="7389" y="3775"/>
                    <a:pt x="7301" y="3763"/>
                    <a:pt x="7216" y="3739"/>
                  </a:cubicBezTo>
                  <a:cubicBezTo>
                    <a:pt x="7050" y="4049"/>
                    <a:pt x="6716" y="4239"/>
                    <a:pt x="6359" y="4239"/>
                  </a:cubicBezTo>
                  <a:lnTo>
                    <a:pt x="5287" y="4239"/>
                  </a:lnTo>
                  <a:cubicBezTo>
                    <a:pt x="4906" y="4239"/>
                    <a:pt x="4597" y="4049"/>
                    <a:pt x="4430" y="3739"/>
                  </a:cubicBezTo>
                  <a:cubicBezTo>
                    <a:pt x="4344" y="3764"/>
                    <a:pt x="4255" y="3776"/>
                    <a:pt x="4165" y="3776"/>
                  </a:cubicBezTo>
                  <a:cubicBezTo>
                    <a:pt x="3909" y="3776"/>
                    <a:pt x="3654" y="3678"/>
                    <a:pt x="3478" y="3501"/>
                  </a:cubicBezTo>
                  <a:lnTo>
                    <a:pt x="2715" y="2739"/>
                  </a:lnTo>
                  <a:cubicBezTo>
                    <a:pt x="2454" y="2477"/>
                    <a:pt x="2358" y="2096"/>
                    <a:pt x="2454" y="1763"/>
                  </a:cubicBezTo>
                  <a:cubicBezTo>
                    <a:pt x="2144" y="1596"/>
                    <a:pt x="1953" y="1262"/>
                    <a:pt x="1953" y="905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8"/>
            <p:cNvSpPr/>
            <p:nvPr/>
          </p:nvSpPr>
          <p:spPr>
            <a:xfrm>
              <a:off x="3338019" y="1753084"/>
              <a:ext cx="416490" cy="101387"/>
            </a:xfrm>
            <a:custGeom>
              <a:rect b="b" l="l" r="r" t="t"/>
              <a:pathLst>
                <a:path extrusionOk="0" h="2835" w="11646">
                  <a:moveTo>
                    <a:pt x="1" y="1"/>
                  </a:moveTo>
                  <a:lnTo>
                    <a:pt x="1" y="1025"/>
                  </a:lnTo>
                  <a:cubicBezTo>
                    <a:pt x="1" y="1215"/>
                    <a:pt x="144" y="1382"/>
                    <a:pt x="334" y="1382"/>
                  </a:cubicBezTo>
                  <a:lnTo>
                    <a:pt x="4787" y="1382"/>
                  </a:lnTo>
                  <a:lnTo>
                    <a:pt x="4787" y="2144"/>
                  </a:lnTo>
                  <a:lnTo>
                    <a:pt x="3740" y="2144"/>
                  </a:lnTo>
                  <a:cubicBezTo>
                    <a:pt x="3549" y="2144"/>
                    <a:pt x="3382" y="2287"/>
                    <a:pt x="3382" y="2477"/>
                  </a:cubicBezTo>
                  <a:cubicBezTo>
                    <a:pt x="3382" y="2668"/>
                    <a:pt x="3549" y="2834"/>
                    <a:pt x="3740" y="2834"/>
                  </a:cubicBezTo>
                  <a:lnTo>
                    <a:pt x="7907" y="2834"/>
                  </a:lnTo>
                  <a:cubicBezTo>
                    <a:pt x="8098" y="2834"/>
                    <a:pt x="8240" y="2668"/>
                    <a:pt x="8240" y="2477"/>
                  </a:cubicBezTo>
                  <a:cubicBezTo>
                    <a:pt x="8240" y="2287"/>
                    <a:pt x="8098" y="2144"/>
                    <a:pt x="7907" y="2144"/>
                  </a:cubicBezTo>
                  <a:lnTo>
                    <a:pt x="6835" y="2144"/>
                  </a:lnTo>
                  <a:lnTo>
                    <a:pt x="6835" y="1382"/>
                  </a:lnTo>
                  <a:lnTo>
                    <a:pt x="11289" y="1382"/>
                  </a:lnTo>
                  <a:cubicBezTo>
                    <a:pt x="11479" y="1382"/>
                    <a:pt x="11646" y="1215"/>
                    <a:pt x="11646" y="1025"/>
                  </a:cubicBezTo>
                  <a:lnTo>
                    <a:pt x="11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8"/>
            <p:cNvSpPr/>
            <p:nvPr/>
          </p:nvSpPr>
          <p:spPr>
            <a:xfrm>
              <a:off x="3431720" y="1437970"/>
              <a:ext cx="228272" cy="227414"/>
            </a:xfrm>
            <a:custGeom>
              <a:rect b="b" l="l" r="r" t="t"/>
              <a:pathLst>
                <a:path extrusionOk="0" h="6359" w="6383">
                  <a:moveTo>
                    <a:pt x="3191" y="2001"/>
                  </a:moveTo>
                  <a:cubicBezTo>
                    <a:pt x="3834" y="2001"/>
                    <a:pt x="4358" y="2525"/>
                    <a:pt x="4358" y="3168"/>
                  </a:cubicBezTo>
                  <a:cubicBezTo>
                    <a:pt x="4358" y="3810"/>
                    <a:pt x="3834" y="4358"/>
                    <a:pt x="3191" y="4358"/>
                  </a:cubicBezTo>
                  <a:lnTo>
                    <a:pt x="3168" y="4358"/>
                  </a:lnTo>
                  <a:cubicBezTo>
                    <a:pt x="2525" y="4334"/>
                    <a:pt x="2024" y="3810"/>
                    <a:pt x="2024" y="3168"/>
                  </a:cubicBezTo>
                  <a:cubicBezTo>
                    <a:pt x="2024" y="2548"/>
                    <a:pt x="2525" y="2024"/>
                    <a:pt x="3168" y="2001"/>
                  </a:cubicBezTo>
                  <a:close/>
                  <a:moveTo>
                    <a:pt x="2667" y="0"/>
                  </a:moveTo>
                  <a:cubicBezTo>
                    <a:pt x="2501" y="0"/>
                    <a:pt x="2358" y="119"/>
                    <a:pt x="2334" y="262"/>
                  </a:cubicBezTo>
                  <a:lnTo>
                    <a:pt x="2263" y="953"/>
                  </a:lnTo>
                  <a:lnTo>
                    <a:pt x="1739" y="524"/>
                  </a:lnTo>
                  <a:cubicBezTo>
                    <a:pt x="1682" y="479"/>
                    <a:pt x="1610" y="455"/>
                    <a:pt x="1537" y="455"/>
                  </a:cubicBezTo>
                  <a:cubicBezTo>
                    <a:pt x="1456" y="455"/>
                    <a:pt x="1373" y="485"/>
                    <a:pt x="1310" y="548"/>
                  </a:cubicBezTo>
                  <a:lnTo>
                    <a:pt x="548" y="1310"/>
                  </a:lnTo>
                  <a:cubicBezTo>
                    <a:pt x="453" y="1429"/>
                    <a:pt x="429" y="1596"/>
                    <a:pt x="548" y="1739"/>
                  </a:cubicBezTo>
                  <a:lnTo>
                    <a:pt x="953" y="2263"/>
                  </a:lnTo>
                  <a:lnTo>
                    <a:pt x="286" y="2334"/>
                  </a:lnTo>
                  <a:cubicBezTo>
                    <a:pt x="119" y="2334"/>
                    <a:pt x="0" y="2477"/>
                    <a:pt x="0" y="2644"/>
                  </a:cubicBezTo>
                  <a:lnTo>
                    <a:pt x="0" y="3715"/>
                  </a:lnTo>
                  <a:cubicBezTo>
                    <a:pt x="0" y="3882"/>
                    <a:pt x="119" y="4025"/>
                    <a:pt x="286" y="4025"/>
                  </a:cubicBezTo>
                  <a:lnTo>
                    <a:pt x="977" y="4096"/>
                  </a:lnTo>
                  <a:lnTo>
                    <a:pt x="548" y="4644"/>
                  </a:lnTo>
                  <a:cubicBezTo>
                    <a:pt x="453" y="4763"/>
                    <a:pt x="453" y="4954"/>
                    <a:pt x="572" y="5049"/>
                  </a:cubicBezTo>
                  <a:lnTo>
                    <a:pt x="1334" y="5811"/>
                  </a:lnTo>
                  <a:cubicBezTo>
                    <a:pt x="1397" y="5874"/>
                    <a:pt x="1473" y="5903"/>
                    <a:pt x="1552" y="5903"/>
                  </a:cubicBezTo>
                  <a:cubicBezTo>
                    <a:pt x="1622" y="5903"/>
                    <a:pt x="1695" y="5880"/>
                    <a:pt x="1763" y="5835"/>
                  </a:cubicBezTo>
                  <a:lnTo>
                    <a:pt x="2263" y="5430"/>
                  </a:lnTo>
                  <a:lnTo>
                    <a:pt x="2334" y="6073"/>
                  </a:lnTo>
                  <a:cubicBezTo>
                    <a:pt x="2358" y="6240"/>
                    <a:pt x="2501" y="6359"/>
                    <a:pt x="2667" y="6359"/>
                  </a:cubicBezTo>
                  <a:lnTo>
                    <a:pt x="3739" y="6359"/>
                  </a:lnTo>
                  <a:cubicBezTo>
                    <a:pt x="3906" y="6359"/>
                    <a:pt x="4025" y="6240"/>
                    <a:pt x="4049" y="6073"/>
                  </a:cubicBezTo>
                  <a:lnTo>
                    <a:pt x="4120" y="5406"/>
                  </a:lnTo>
                  <a:lnTo>
                    <a:pt x="4644" y="5835"/>
                  </a:lnTo>
                  <a:cubicBezTo>
                    <a:pt x="4712" y="5880"/>
                    <a:pt x="4784" y="5903"/>
                    <a:pt x="4855" y="5903"/>
                  </a:cubicBezTo>
                  <a:cubicBezTo>
                    <a:pt x="4934" y="5903"/>
                    <a:pt x="5010" y="5874"/>
                    <a:pt x="5073" y="5811"/>
                  </a:cubicBezTo>
                  <a:lnTo>
                    <a:pt x="5835" y="5049"/>
                  </a:lnTo>
                  <a:cubicBezTo>
                    <a:pt x="5954" y="4930"/>
                    <a:pt x="5954" y="4739"/>
                    <a:pt x="5859" y="4620"/>
                  </a:cubicBezTo>
                  <a:lnTo>
                    <a:pt x="5430" y="4096"/>
                  </a:lnTo>
                  <a:lnTo>
                    <a:pt x="6097" y="4025"/>
                  </a:lnTo>
                  <a:cubicBezTo>
                    <a:pt x="6263" y="4001"/>
                    <a:pt x="6383" y="3882"/>
                    <a:pt x="6383" y="3715"/>
                  </a:cubicBezTo>
                  <a:lnTo>
                    <a:pt x="6383" y="2644"/>
                  </a:lnTo>
                  <a:cubicBezTo>
                    <a:pt x="6383" y="2477"/>
                    <a:pt x="6263" y="2334"/>
                    <a:pt x="6097" y="2334"/>
                  </a:cubicBezTo>
                  <a:lnTo>
                    <a:pt x="5430" y="2239"/>
                  </a:lnTo>
                  <a:lnTo>
                    <a:pt x="5859" y="1715"/>
                  </a:lnTo>
                  <a:cubicBezTo>
                    <a:pt x="5954" y="1596"/>
                    <a:pt x="5954" y="1405"/>
                    <a:pt x="5835" y="1286"/>
                  </a:cubicBezTo>
                  <a:lnTo>
                    <a:pt x="5073" y="548"/>
                  </a:lnTo>
                  <a:cubicBezTo>
                    <a:pt x="5007" y="482"/>
                    <a:pt x="4920" y="446"/>
                    <a:pt x="4835" y="446"/>
                  </a:cubicBezTo>
                  <a:cubicBezTo>
                    <a:pt x="4766" y="446"/>
                    <a:pt x="4698" y="470"/>
                    <a:pt x="4644" y="524"/>
                  </a:cubicBezTo>
                  <a:lnTo>
                    <a:pt x="4120" y="929"/>
                  </a:lnTo>
                  <a:lnTo>
                    <a:pt x="4049" y="262"/>
                  </a:lnTo>
                  <a:cubicBezTo>
                    <a:pt x="4025" y="119"/>
                    <a:pt x="3906" y="0"/>
                    <a:pt x="37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8" name="Google Shape;4188;p58"/>
          <p:cNvGrpSpPr/>
          <p:nvPr/>
        </p:nvGrpSpPr>
        <p:grpSpPr>
          <a:xfrm rot="10800000">
            <a:off x="4431589" y="4464278"/>
            <a:ext cx="883262" cy="242091"/>
            <a:chOff x="2300350" y="2601250"/>
            <a:chExt cx="2275275" cy="623625"/>
          </a:xfrm>
        </p:grpSpPr>
        <p:sp>
          <p:nvSpPr>
            <p:cNvPr id="4189" name="Google Shape;4189;p5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95" name="Google Shape;4195;p58"/>
          <p:cNvGrpSpPr/>
          <p:nvPr/>
        </p:nvGrpSpPr>
        <p:grpSpPr>
          <a:xfrm>
            <a:off x="7865020" y="1077529"/>
            <a:ext cx="2297800" cy="271691"/>
            <a:chOff x="7805645" y="1077529"/>
            <a:chExt cx="2297800" cy="271691"/>
          </a:xfrm>
        </p:grpSpPr>
        <p:sp>
          <p:nvSpPr>
            <p:cNvPr id="4196" name="Google Shape;4196;p58"/>
            <p:cNvSpPr/>
            <p:nvPr/>
          </p:nvSpPr>
          <p:spPr>
            <a:xfrm flipH="1">
              <a:off x="8108745" y="128111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8"/>
            <p:cNvSpPr/>
            <p:nvPr/>
          </p:nvSpPr>
          <p:spPr>
            <a:xfrm flipH="1">
              <a:off x="7805645" y="10775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1" name="Shape 4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2" name="Google Shape;4202;p59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Pokretanje SMTP Servera i provjera povezanosti</a:t>
            </a:r>
            <a:endParaRPr/>
          </a:p>
        </p:txBody>
      </p:sp>
      <p:grpSp>
        <p:nvGrpSpPr>
          <p:cNvPr id="4203" name="Google Shape;4203;p59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4204" name="Google Shape;4204;p59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9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9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9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9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9" name="Google Shape;4209;p59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4210" name="Google Shape;4210;p59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211" name="Google Shape;4211;p5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5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5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5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5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5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5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5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5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5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21" name="Google Shape;4221;p59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222" name="Google Shape;4222;p5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5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5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5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5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5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5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5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5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5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232" name="Google Shape;4232;p59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4233" name="Google Shape;4233;p5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38" name="Google Shape;4238;p59"/>
          <p:cNvSpPr txBox="1"/>
          <p:nvPr>
            <p:ph idx="1" type="subTitle"/>
          </p:nvPr>
        </p:nvSpPr>
        <p:spPr>
          <a:xfrm>
            <a:off x="534575" y="2041306"/>
            <a:ext cx="4401600" cy="16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Exo"/>
              <a:buChar char="-"/>
            </a:pPr>
            <a:r>
              <a:rPr b="1" lang="en">
                <a:solidFill>
                  <a:schemeClr val="accent5"/>
                </a:solidFill>
                <a:latin typeface="Exo"/>
                <a:ea typeface="Exo"/>
                <a:cs typeface="Exo"/>
                <a:sym typeface="Exo"/>
              </a:rPr>
              <a:t>na MailServer VM: pokrenuti mailhog</a:t>
            </a:r>
            <a:br>
              <a:rPr b="1" lang="en">
                <a:solidFill>
                  <a:schemeClr val="accent5"/>
                </a:solidFill>
                <a:latin typeface="Exo"/>
                <a:ea typeface="Exo"/>
                <a:cs typeface="Exo"/>
                <a:sym typeface="Exo"/>
              </a:rPr>
            </a:br>
            <a:endParaRPr b="1">
              <a:solidFill>
                <a:schemeClr val="accent5"/>
              </a:solidFill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Exo"/>
              <a:buChar char="-"/>
            </a:pPr>
            <a:r>
              <a:rPr b="1" lang="en">
                <a:solidFill>
                  <a:schemeClr val="accent5"/>
                </a:solidFill>
                <a:latin typeface="Exo"/>
                <a:ea typeface="Exo"/>
                <a:cs typeface="Exo"/>
                <a:sym typeface="Exo"/>
              </a:rPr>
              <a:t>provjera: slušanje na :1025 i :8025</a:t>
            </a:r>
            <a:endParaRPr b="1">
              <a:solidFill>
                <a:schemeClr val="accent5"/>
              </a:solidFill>
              <a:latin typeface="Exo"/>
              <a:ea typeface="Exo"/>
              <a:cs typeface="Exo"/>
              <a:sym typeface="Ex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5"/>
              </a:solidFill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Exo"/>
              <a:buChar char="-"/>
            </a:pPr>
            <a:r>
              <a:rPr b="1" lang="en">
                <a:solidFill>
                  <a:schemeClr val="accent5"/>
                </a:solidFill>
                <a:latin typeface="Exo"/>
                <a:ea typeface="Exo"/>
                <a:cs typeface="Exo"/>
                <a:sym typeface="Exo"/>
              </a:rPr>
              <a:t>korištenje ping naredbe</a:t>
            </a:r>
            <a:endParaRPr b="1">
              <a:solidFill>
                <a:schemeClr val="accent5"/>
              </a:solidFill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4239" name="Google Shape;4239;p59" title="Screenshot1 - Pokretanje SMTP servera koji sluša SMTP i HTTP zahtjev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4650" y="1692550"/>
            <a:ext cx="3336376" cy="220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3" name="Shape 2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4" name="Google Shape;2814;p33"/>
          <p:cNvSpPr txBox="1"/>
          <p:nvPr>
            <p:ph type="title"/>
          </p:nvPr>
        </p:nvSpPr>
        <p:spPr>
          <a:xfrm>
            <a:off x="713100" y="1088825"/>
            <a:ext cx="4976100" cy="11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CILJ </a:t>
            </a:r>
            <a:r>
              <a:rPr lang="en">
                <a:solidFill>
                  <a:schemeClr val="accent2"/>
                </a:solidFill>
              </a:rPr>
              <a:t>PRAKTIČNOG DIJELA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15" name="Google Shape;2815;p33"/>
          <p:cNvSpPr txBox="1"/>
          <p:nvPr>
            <p:ph idx="1" type="subTitle"/>
          </p:nvPr>
        </p:nvSpPr>
        <p:spPr>
          <a:xfrm>
            <a:off x="713100" y="2357881"/>
            <a:ext cx="4401600" cy="16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Simulirati stvarni DNS tunel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Pokazati kako se podaci skrivaju u DNS upitima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Presresti i analizirati promet putem tcpdump i Wiresharka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16" name="Google Shape;2816;p33"/>
          <p:cNvPicPr preferRelativeResize="0"/>
          <p:nvPr/>
        </p:nvPicPr>
        <p:blipFill rotWithShape="1">
          <a:blip r:embed="rId3">
            <a:alphaModFix/>
          </a:blip>
          <a:srcRect b="0" l="15592" r="15598" t="0"/>
          <a:stretch/>
        </p:blipFill>
        <p:spPr>
          <a:xfrm>
            <a:off x="5474725" y="1307063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rotWithShape="0" algn="bl">
              <a:schemeClr val="accent2">
                <a:alpha val="40000"/>
              </a:schemeClr>
            </a:outerShdw>
          </a:effectLst>
        </p:spPr>
      </p:pic>
      <p:sp>
        <p:nvSpPr>
          <p:cNvPr id="2817" name="Google Shape;2817;p33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8" name="Google Shape;2818;p33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19" name="Google Shape;2819;p33"/>
          <p:cNvGrpSpPr/>
          <p:nvPr/>
        </p:nvGrpSpPr>
        <p:grpSpPr>
          <a:xfrm rot="10800000">
            <a:off x="7471439" y="3616978"/>
            <a:ext cx="883262" cy="242091"/>
            <a:chOff x="2300350" y="2601250"/>
            <a:chExt cx="2275275" cy="623625"/>
          </a:xfrm>
        </p:grpSpPr>
        <p:sp>
          <p:nvSpPr>
            <p:cNvPr id="2820" name="Google Shape;2820;p3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3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3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3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3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3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6" name="Google Shape;2826;p33"/>
          <p:cNvGrpSpPr/>
          <p:nvPr/>
        </p:nvGrpSpPr>
        <p:grpSpPr>
          <a:xfrm rot="5400000">
            <a:off x="2345200" y="185400"/>
            <a:ext cx="98902" cy="553090"/>
            <a:chOff x="4898850" y="4820550"/>
            <a:chExt cx="98902" cy="553090"/>
          </a:xfrm>
        </p:grpSpPr>
        <p:sp>
          <p:nvSpPr>
            <p:cNvPr id="2827" name="Google Shape;2827;p3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3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3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3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3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2" name="Google Shape;2832;p33"/>
          <p:cNvGrpSpPr/>
          <p:nvPr/>
        </p:nvGrpSpPr>
        <p:grpSpPr>
          <a:xfrm>
            <a:off x="2596239" y="4297878"/>
            <a:ext cx="883262" cy="242091"/>
            <a:chOff x="2300350" y="2601250"/>
            <a:chExt cx="2275275" cy="623625"/>
          </a:xfrm>
        </p:grpSpPr>
        <p:sp>
          <p:nvSpPr>
            <p:cNvPr id="2833" name="Google Shape;2833;p3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3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3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3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3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3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9" name="Google Shape;2839;p33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2840" name="Google Shape;2840;p3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41" name="Google Shape;2841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51" name="Google Shape;2851;p3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52" name="Google Shape;2852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0" name="Google Shape;2860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1" name="Google Shape;2861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3" name="Shape 4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4" name="Google Shape;4244;p60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4245" name="Google Shape;4245;p60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60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60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60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60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250" name="Google Shape;4250;p60" title="Screenshot2 - mailhog UI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915142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4" name="Shape 4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5" name="Google Shape;4255;p61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Slanje e-maila i snimanje prometa</a:t>
            </a:r>
            <a:endParaRPr/>
          </a:p>
        </p:txBody>
      </p:sp>
      <p:grpSp>
        <p:nvGrpSpPr>
          <p:cNvPr id="4256" name="Google Shape;4256;p61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4257" name="Google Shape;4257;p61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61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61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61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61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2" name="Google Shape;4262;p61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4263" name="Google Shape;4263;p6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264" name="Google Shape;4264;p6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6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6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6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6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6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6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6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6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6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74" name="Google Shape;4274;p6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275" name="Google Shape;4275;p6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6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6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6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6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6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6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6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6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6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285" name="Google Shape;4285;p61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4286" name="Google Shape;4286;p6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6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6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6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6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91" name="Google Shape;4291;p61"/>
          <p:cNvSpPr txBox="1"/>
          <p:nvPr>
            <p:ph idx="1" type="subTitle"/>
          </p:nvPr>
        </p:nvSpPr>
        <p:spPr>
          <a:xfrm>
            <a:off x="835825" y="2101256"/>
            <a:ext cx="4401600" cy="16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s</a:t>
            </a:r>
            <a:r>
              <a:rPr b="1" lang="en"/>
              <a:t>kripta: send_test_mail_header.py</a:t>
            </a:r>
            <a:br>
              <a:rPr b="1" lang="en"/>
            </a:b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dodaje custom header: X-Lab-Tag: EmailHeaderDemo-XXX (mijenja se po poruci)</a:t>
            </a:r>
            <a:br>
              <a:rPr b="1" lang="en"/>
            </a:b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šalje na 192.168.234.10:1025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92" name="Google Shape;4292;p61" title="Screenshot 4 - slanje maila sa izmjenjenim headero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2225" y="1838325"/>
            <a:ext cx="3081299" cy="2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6" name="Shape 4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7" name="Google Shape;4297;p62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Provjera i wireshark analiza</a:t>
            </a:r>
            <a:endParaRPr/>
          </a:p>
        </p:txBody>
      </p:sp>
      <p:grpSp>
        <p:nvGrpSpPr>
          <p:cNvPr id="4298" name="Google Shape;4298;p62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4299" name="Google Shape;4299;p62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62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62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62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62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4" name="Google Shape;4304;p62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4305" name="Google Shape;4305;p6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306" name="Google Shape;4306;p6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6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6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6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6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6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6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6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6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6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16" name="Google Shape;4316;p6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317" name="Google Shape;4317;p6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6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6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6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6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6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6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6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6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6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27" name="Google Shape;4327;p62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4328" name="Google Shape;4328;p6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6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6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6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6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33" name="Google Shape;4333;p62"/>
          <p:cNvSpPr txBox="1"/>
          <p:nvPr>
            <p:ph idx="1" type="subTitle"/>
          </p:nvPr>
        </p:nvSpPr>
        <p:spPr>
          <a:xfrm>
            <a:off x="824650" y="1996656"/>
            <a:ext cx="4401600" cy="16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latin typeface="Exo"/>
                <a:ea typeface="Exo"/>
                <a:cs typeface="Exo"/>
                <a:sym typeface="Exo"/>
              </a:rPr>
              <a:t>Otvoriti smtp_capture.pcap</a:t>
            </a:r>
            <a:br>
              <a:rPr b="1" lang="en">
                <a:latin typeface="Exo"/>
                <a:ea typeface="Exo"/>
                <a:cs typeface="Exo"/>
                <a:sym typeface="Exo"/>
              </a:rPr>
            </a:br>
            <a:endParaRPr b="1"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latin typeface="Exo"/>
                <a:ea typeface="Exo"/>
                <a:cs typeface="Exo"/>
                <a:sym typeface="Exo"/>
              </a:rPr>
              <a:t>Filter: tcp.port == 1025</a:t>
            </a:r>
            <a:br>
              <a:rPr b="1" lang="en">
                <a:latin typeface="Exo"/>
                <a:ea typeface="Exo"/>
                <a:cs typeface="Exo"/>
                <a:sym typeface="Exo"/>
              </a:rPr>
            </a:br>
            <a:endParaRPr b="1"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-"/>
            </a:pPr>
            <a:r>
              <a:rPr b="1" lang="en">
                <a:latin typeface="Exo"/>
                <a:ea typeface="Exo"/>
                <a:cs typeface="Exo"/>
                <a:sym typeface="Exo"/>
              </a:rPr>
              <a:t>Follow → TCP Stream</a:t>
            </a:r>
            <a:endParaRPr b="1"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34" name="Google Shape;4334;p62" title="Screenshot 7 - zadnji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750" y="1545450"/>
            <a:ext cx="3180249" cy="266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8" name="Shape 4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9" name="Google Shape;4339;p63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Rezultati</a:t>
            </a:r>
            <a:endParaRPr/>
          </a:p>
        </p:txBody>
      </p:sp>
      <p:grpSp>
        <p:nvGrpSpPr>
          <p:cNvPr id="4340" name="Google Shape;4340;p63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4341" name="Google Shape;4341;p63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63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63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63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63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46" name="Google Shape;4346;p63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4347" name="Google Shape;4347;p6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348" name="Google Shape;4348;p6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6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6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6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6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6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6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6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6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6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58" name="Google Shape;4358;p6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359" name="Google Shape;4359;p6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6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6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6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6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6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6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6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6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6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69" name="Google Shape;4369;p63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4370" name="Google Shape;4370;p6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6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6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6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6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5" name="Google Shape;4375;p63"/>
          <p:cNvSpPr txBox="1"/>
          <p:nvPr>
            <p:ph idx="1" type="subTitle"/>
          </p:nvPr>
        </p:nvSpPr>
        <p:spPr>
          <a:xfrm>
            <a:off x="824650" y="1996656"/>
            <a:ext cx="4401600" cy="16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-"/>
            </a:pPr>
            <a:r>
              <a:rPr lang="en">
                <a:latin typeface="Exo"/>
                <a:ea typeface="Exo"/>
                <a:cs typeface="Exo"/>
                <a:sym typeface="Exo"/>
              </a:rPr>
              <a:t>MailHog prima poruke i prikazuje ih u UI-u</a:t>
            </a:r>
            <a:br>
              <a:rPr lang="en">
                <a:latin typeface="Exo"/>
                <a:ea typeface="Exo"/>
                <a:cs typeface="Exo"/>
                <a:sym typeface="Exo"/>
              </a:rPr>
            </a:br>
            <a:endParaRPr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-"/>
            </a:pPr>
            <a:r>
              <a:rPr lang="en">
                <a:latin typeface="Exo"/>
                <a:ea typeface="Exo"/>
                <a:cs typeface="Exo"/>
                <a:sym typeface="Exo"/>
              </a:rPr>
              <a:t>Python skripta šalje više poruka i mijenja vrijednost zaglavlja</a:t>
            </a:r>
            <a:br>
              <a:rPr lang="en">
                <a:latin typeface="Exo"/>
                <a:ea typeface="Exo"/>
                <a:cs typeface="Exo"/>
                <a:sym typeface="Exo"/>
              </a:rPr>
            </a:br>
            <a:endParaRPr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-"/>
            </a:pPr>
            <a:r>
              <a:rPr lang="en">
                <a:latin typeface="Exo"/>
                <a:ea typeface="Exo"/>
                <a:cs typeface="Exo"/>
                <a:sym typeface="Exo"/>
              </a:rPr>
              <a:t>U .pcap snimci se vide SMTP komande i custom header</a:t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9" name="Shape 4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0" name="Google Shape;4380;p64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Zaključak</a:t>
            </a:r>
            <a:endParaRPr/>
          </a:p>
        </p:txBody>
      </p:sp>
      <p:grpSp>
        <p:nvGrpSpPr>
          <p:cNvPr id="4381" name="Google Shape;4381;p64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4382" name="Google Shape;4382;p6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6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6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6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6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7" name="Google Shape;4387;p64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4388" name="Google Shape;4388;p6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389" name="Google Shape;4389;p6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0" name="Google Shape;4390;p6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1" name="Google Shape;4391;p6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2" name="Google Shape;4392;p6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3" name="Google Shape;4393;p6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4" name="Google Shape;4394;p6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5" name="Google Shape;4395;p6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6" name="Google Shape;4396;p6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7" name="Google Shape;4397;p6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8" name="Google Shape;4398;p6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99" name="Google Shape;4399;p6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400" name="Google Shape;4400;p6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1" name="Google Shape;4401;p6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2" name="Google Shape;4402;p6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3" name="Google Shape;4403;p6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4" name="Google Shape;4404;p6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5" name="Google Shape;4405;p6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6" name="Google Shape;4406;p6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7" name="Google Shape;4407;p6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8" name="Google Shape;4408;p6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9" name="Google Shape;4409;p6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10" name="Google Shape;4410;p64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4411" name="Google Shape;4411;p64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64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64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64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64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6" name="Google Shape;4416;p64"/>
          <p:cNvSpPr txBox="1"/>
          <p:nvPr>
            <p:ph idx="1" type="subTitle"/>
          </p:nvPr>
        </p:nvSpPr>
        <p:spPr>
          <a:xfrm>
            <a:off x="824650" y="1996650"/>
            <a:ext cx="7440600" cy="16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-"/>
            </a:pPr>
            <a:r>
              <a:rPr b="1" lang="en">
                <a:latin typeface="Exo"/>
                <a:ea typeface="Exo"/>
                <a:cs typeface="Exo"/>
                <a:sym typeface="Exo"/>
              </a:rPr>
              <a:t>podaci se mogu prikriveno prenositi kroz legitimne protokole i formate, pa ih je teže uočiti klasičnim filtriranjem</a:t>
            </a:r>
            <a:br>
              <a:rPr b="1" lang="en">
                <a:latin typeface="Exo"/>
                <a:ea typeface="Exo"/>
                <a:cs typeface="Exo"/>
                <a:sym typeface="Exo"/>
              </a:rPr>
            </a:br>
            <a:endParaRPr b="1"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-"/>
            </a:pPr>
            <a:r>
              <a:rPr b="1" lang="en">
                <a:latin typeface="Exo"/>
                <a:ea typeface="Exo"/>
                <a:cs typeface="Exo"/>
                <a:sym typeface="Exo"/>
              </a:rPr>
              <a:t>za obranu je nužno razumjeti napadačke tehnike i provoditi naprednu analizu ponašanja</a:t>
            </a:r>
            <a:br>
              <a:rPr b="1" lang="en">
                <a:latin typeface="Exo"/>
                <a:ea typeface="Exo"/>
                <a:cs typeface="Exo"/>
                <a:sym typeface="Exo"/>
              </a:rPr>
            </a:br>
            <a:endParaRPr b="1"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-"/>
            </a:pPr>
            <a:r>
              <a:rPr b="1" lang="en">
                <a:latin typeface="Exo"/>
                <a:ea typeface="Exo"/>
                <a:cs typeface="Exo"/>
                <a:sym typeface="Exo"/>
              </a:rPr>
              <a:t>sigurnost je kontinuiran proces koji traži stalnu edukaciju i višeslojnu zaštitu</a:t>
            </a:r>
            <a:endParaRPr b="1"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0" name="Shape 4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1" name="Google Shape;4421;p65"/>
          <p:cNvSpPr txBox="1"/>
          <p:nvPr>
            <p:ph type="title"/>
          </p:nvPr>
        </p:nvSpPr>
        <p:spPr>
          <a:xfrm>
            <a:off x="1182000" y="1320700"/>
            <a:ext cx="6780000" cy="25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Hvala na pažnji!</a:t>
            </a:r>
            <a:endParaRPr/>
          </a:p>
        </p:txBody>
      </p:sp>
      <p:grpSp>
        <p:nvGrpSpPr>
          <p:cNvPr id="4422" name="Google Shape;4422;p65"/>
          <p:cNvGrpSpPr/>
          <p:nvPr/>
        </p:nvGrpSpPr>
        <p:grpSpPr>
          <a:xfrm rot="10800000">
            <a:off x="2054539" y="4031203"/>
            <a:ext cx="883262" cy="242091"/>
            <a:chOff x="2300350" y="2601250"/>
            <a:chExt cx="2275275" cy="623625"/>
          </a:xfrm>
        </p:grpSpPr>
        <p:sp>
          <p:nvSpPr>
            <p:cNvPr id="4423" name="Google Shape;4423;p6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6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6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6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6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6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9" name="Google Shape;4429;p65"/>
          <p:cNvGrpSpPr/>
          <p:nvPr/>
        </p:nvGrpSpPr>
        <p:grpSpPr>
          <a:xfrm>
            <a:off x="6010292" y="904716"/>
            <a:ext cx="1105976" cy="133969"/>
            <a:chOff x="8183182" y="663852"/>
            <a:chExt cx="1475028" cy="178673"/>
          </a:xfrm>
        </p:grpSpPr>
        <p:grpSp>
          <p:nvGrpSpPr>
            <p:cNvPr id="4430" name="Google Shape;4430;p65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431" name="Google Shape;4431;p6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6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6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6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6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6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6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6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6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6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41" name="Google Shape;4441;p65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442" name="Google Shape;4442;p6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6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6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6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6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6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6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9" name="Google Shape;4449;p6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6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6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52" name="Google Shape;4452;p65"/>
          <p:cNvGrpSpPr/>
          <p:nvPr/>
        </p:nvGrpSpPr>
        <p:grpSpPr>
          <a:xfrm>
            <a:off x="5447301" y="4459919"/>
            <a:ext cx="1252897" cy="51000"/>
            <a:chOff x="2915381" y="4104819"/>
            <a:chExt cx="1252897" cy="51000"/>
          </a:xfrm>
        </p:grpSpPr>
        <p:sp>
          <p:nvSpPr>
            <p:cNvPr id="4453" name="Google Shape;4453;p65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65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65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65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65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65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65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65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65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65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65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65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65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65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5" name="Shape 2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" name="Google Shape;2866;p34"/>
          <p:cNvSpPr/>
          <p:nvPr/>
        </p:nvSpPr>
        <p:spPr>
          <a:xfrm>
            <a:off x="3319776" y="168827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7" name="Google Shape;2867;p34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RADNO OKRUŽENJE </a:t>
            </a:r>
            <a:r>
              <a:rPr lang="en">
                <a:solidFill>
                  <a:schemeClr val="accent2"/>
                </a:solidFill>
              </a:rPr>
              <a:t>&amp;</a:t>
            </a:r>
            <a:r>
              <a:rPr lang="en"/>
              <a:t> ALATI</a:t>
            </a:r>
            <a:endParaRPr/>
          </a:p>
        </p:txBody>
      </p:sp>
      <p:sp>
        <p:nvSpPr>
          <p:cNvPr id="2868" name="Google Shape;2868;p34"/>
          <p:cNvSpPr/>
          <p:nvPr/>
        </p:nvSpPr>
        <p:spPr>
          <a:xfrm>
            <a:off x="761571" y="1996671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VirtualBox (izolacija)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869" name="Google Shape;2869;p34"/>
          <p:cNvSpPr/>
          <p:nvPr/>
        </p:nvSpPr>
        <p:spPr>
          <a:xfrm>
            <a:off x="6203029" y="1996671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Ubuntu/Linux Mint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870" name="Google Shape;2870;p34"/>
          <p:cNvSpPr/>
          <p:nvPr/>
        </p:nvSpPr>
        <p:spPr>
          <a:xfrm>
            <a:off x="515850" y="3384675"/>
            <a:ext cx="23919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Python (dns_server + client)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871" name="Google Shape;2871;p34"/>
          <p:cNvSpPr/>
          <p:nvPr/>
        </p:nvSpPr>
        <p:spPr>
          <a:xfrm>
            <a:off x="6203017" y="3384685"/>
            <a:ext cx="21462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tcpdump i Wireshark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grpSp>
        <p:nvGrpSpPr>
          <p:cNvPr id="2872" name="Google Shape;2872;p34"/>
          <p:cNvGrpSpPr/>
          <p:nvPr/>
        </p:nvGrpSpPr>
        <p:grpSpPr>
          <a:xfrm>
            <a:off x="3568465" y="1936985"/>
            <a:ext cx="519322" cy="519279"/>
            <a:chOff x="1181536" y="2735942"/>
            <a:chExt cx="417360" cy="417360"/>
          </a:xfrm>
        </p:grpSpPr>
        <p:sp>
          <p:nvSpPr>
            <p:cNvPr id="2873" name="Google Shape;2873;p34"/>
            <p:cNvSpPr/>
            <p:nvPr/>
          </p:nvSpPr>
          <p:spPr>
            <a:xfrm>
              <a:off x="1181536" y="2735942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77" y="0"/>
                    <a:pt x="0" y="477"/>
                    <a:pt x="0" y="1024"/>
                  </a:cubicBezTo>
                  <a:cubicBezTo>
                    <a:pt x="0" y="1596"/>
                    <a:pt x="477" y="2048"/>
                    <a:pt x="1024" y="2048"/>
                  </a:cubicBezTo>
                  <a:cubicBezTo>
                    <a:pt x="1596" y="2048"/>
                    <a:pt x="2048" y="1596"/>
                    <a:pt x="2048" y="1024"/>
                  </a:cubicBezTo>
                  <a:cubicBezTo>
                    <a:pt x="2048" y="477"/>
                    <a:pt x="1596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34"/>
            <p:cNvSpPr/>
            <p:nvPr/>
          </p:nvSpPr>
          <p:spPr>
            <a:xfrm>
              <a:off x="1525619" y="2735942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53" y="0"/>
                    <a:pt x="0" y="477"/>
                    <a:pt x="0" y="1024"/>
                  </a:cubicBezTo>
                  <a:cubicBezTo>
                    <a:pt x="0" y="1596"/>
                    <a:pt x="453" y="2048"/>
                    <a:pt x="1024" y="2048"/>
                  </a:cubicBezTo>
                  <a:cubicBezTo>
                    <a:pt x="1572" y="2048"/>
                    <a:pt x="2048" y="1596"/>
                    <a:pt x="2048" y="1024"/>
                  </a:cubicBezTo>
                  <a:cubicBezTo>
                    <a:pt x="2048" y="477"/>
                    <a:pt x="1572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34"/>
            <p:cNvSpPr/>
            <p:nvPr/>
          </p:nvSpPr>
          <p:spPr>
            <a:xfrm>
              <a:off x="1181536" y="3080024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77" y="0"/>
                    <a:pt x="0" y="453"/>
                    <a:pt x="0" y="1024"/>
                  </a:cubicBezTo>
                  <a:cubicBezTo>
                    <a:pt x="0" y="1572"/>
                    <a:pt x="477" y="2048"/>
                    <a:pt x="1024" y="2048"/>
                  </a:cubicBezTo>
                  <a:cubicBezTo>
                    <a:pt x="1596" y="2048"/>
                    <a:pt x="2048" y="1572"/>
                    <a:pt x="2048" y="1024"/>
                  </a:cubicBezTo>
                  <a:cubicBezTo>
                    <a:pt x="2048" y="453"/>
                    <a:pt x="1596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34"/>
            <p:cNvSpPr/>
            <p:nvPr/>
          </p:nvSpPr>
          <p:spPr>
            <a:xfrm>
              <a:off x="1525619" y="3080024"/>
              <a:ext cx="73277" cy="73277"/>
            </a:xfrm>
            <a:custGeom>
              <a:rect b="b" l="l" r="r" t="t"/>
              <a:pathLst>
                <a:path extrusionOk="0" h="2049" w="2049">
                  <a:moveTo>
                    <a:pt x="1024" y="0"/>
                  </a:moveTo>
                  <a:cubicBezTo>
                    <a:pt x="453" y="0"/>
                    <a:pt x="0" y="453"/>
                    <a:pt x="0" y="1024"/>
                  </a:cubicBezTo>
                  <a:cubicBezTo>
                    <a:pt x="0" y="1572"/>
                    <a:pt x="453" y="2048"/>
                    <a:pt x="1024" y="2048"/>
                  </a:cubicBezTo>
                  <a:cubicBezTo>
                    <a:pt x="1572" y="2048"/>
                    <a:pt x="2048" y="1572"/>
                    <a:pt x="2048" y="1024"/>
                  </a:cubicBezTo>
                  <a:cubicBezTo>
                    <a:pt x="2048" y="453"/>
                    <a:pt x="1572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34"/>
            <p:cNvSpPr/>
            <p:nvPr/>
          </p:nvSpPr>
          <p:spPr>
            <a:xfrm>
              <a:off x="1279493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33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33" y="692"/>
                  </a:cubicBezTo>
                  <a:lnTo>
                    <a:pt x="1262" y="692"/>
                  </a:lnTo>
                  <a:cubicBezTo>
                    <a:pt x="1453" y="692"/>
                    <a:pt x="1619" y="525"/>
                    <a:pt x="1619" y="334"/>
                  </a:cubicBezTo>
                  <a:cubicBezTo>
                    <a:pt x="1619" y="168"/>
                    <a:pt x="1453" y="1"/>
                    <a:pt x="1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34"/>
            <p:cNvSpPr/>
            <p:nvPr/>
          </p:nvSpPr>
          <p:spPr>
            <a:xfrm>
              <a:off x="1443005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58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58" y="692"/>
                  </a:cubicBezTo>
                  <a:lnTo>
                    <a:pt x="1286" y="692"/>
                  </a:lnTo>
                  <a:cubicBezTo>
                    <a:pt x="1453" y="692"/>
                    <a:pt x="1620" y="525"/>
                    <a:pt x="1620" y="334"/>
                  </a:cubicBezTo>
                  <a:cubicBezTo>
                    <a:pt x="1620" y="168"/>
                    <a:pt x="1453" y="1"/>
                    <a:pt x="1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34"/>
            <p:cNvSpPr/>
            <p:nvPr/>
          </p:nvSpPr>
          <p:spPr>
            <a:xfrm>
              <a:off x="1361249" y="2760619"/>
              <a:ext cx="57935" cy="24748"/>
            </a:xfrm>
            <a:custGeom>
              <a:rect b="b" l="l" r="r" t="t"/>
              <a:pathLst>
                <a:path extrusionOk="0" h="692" w="1620">
                  <a:moveTo>
                    <a:pt x="357" y="1"/>
                  </a:moveTo>
                  <a:cubicBezTo>
                    <a:pt x="167" y="1"/>
                    <a:pt x="0" y="168"/>
                    <a:pt x="0" y="334"/>
                  </a:cubicBezTo>
                  <a:cubicBezTo>
                    <a:pt x="0" y="525"/>
                    <a:pt x="167" y="692"/>
                    <a:pt x="357" y="692"/>
                  </a:cubicBezTo>
                  <a:lnTo>
                    <a:pt x="1262" y="692"/>
                  </a:lnTo>
                  <a:cubicBezTo>
                    <a:pt x="1453" y="692"/>
                    <a:pt x="1620" y="525"/>
                    <a:pt x="1620" y="334"/>
                  </a:cubicBezTo>
                  <a:cubicBezTo>
                    <a:pt x="1620" y="168"/>
                    <a:pt x="1453" y="1"/>
                    <a:pt x="1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34"/>
            <p:cNvSpPr/>
            <p:nvPr/>
          </p:nvSpPr>
          <p:spPr>
            <a:xfrm>
              <a:off x="1206213" y="2833863"/>
              <a:ext cx="24748" cy="57971"/>
            </a:xfrm>
            <a:custGeom>
              <a:rect b="b" l="l" r="r" t="t"/>
              <a:pathLst>
                <a:path extrusionOk="0" h="1621" w="692">
                  <a:moveTo>
                    <a:pt x="334" y="1"/>
                  </a:moveTo>
                  <a:cubicBezTo>
                    <a:pt x="168" y="1"/>
                    <a:pt x="1" y="168"/>
                    <a:pt x="1" y="334"/>
                  </a:cubicBezTo>
                  <a:lnTo>
                    <a:pt x="1" y="1263"/>
                  </a:lnTo>
                  <a:cubicBezTo>
                    <a:pt x="1" y="1454"/>
                    <a:pt x="168" y="1620"/>
                    <a:pt x="334" y="1620"/>
                  </a:cubicBezTo>
                  <a:cubicBezTo>
                    <a:pt x="525" y="1620"/>
                    <a:pt x="692" y="1454"/>
                    <a:pt x="692" y="1263"/>
                  </a:cubicBezTo>
                  <a:lnTo>
                    <a:pt x="692" y="334"/>
                  </a:lnTo>
                  <a:cubicBezTo>
                    <a:pt x="692" y="168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34"/>
            <p:cNvSpPr/>
            <p:nvPr/>
          </p:nvSpPr>
          <p:spPr>
            <a:xfrm>
              <a:off x="1206213" y="2997410"/>
              <a:ext cx="24748" cy="57935"/>
            </a:xfrm>
            <a:custGeom>
              <a:rect b="b" l="l" r="r" t="t"/>
              <a:pathLst>
                <a:path extrusionOk="0" h="1620" w="692">
                  <a:moveTo>
                    <a:pt x="334" y="0"/>
                  </a:moveTo>
                  <a:cubicBezTo>
                    <a:pt x="168" y="0"/>
                    <a:pt x="1" y="167"/>
                    <a:pt x="1" y="358"/>
                  </a:cubicBezTo>
                  <a:lnTo>
                    <a:pt x="1" y="1286"/>
                  </a:lnTo>
                  <a:cubicBezTo>
                    <a:pt x="1" y="1453"/>
                    <a:pt x="168" y="1620"/>
                    <a:pt x="334" y="1620"/>
                  </a:cubicBezTo>
                  <a:cubicBezTo>
                    <a:pt x="525" y="1620"/>
                    <a:pt x="692" y="1453"/>
                    <a:pt x="692" y="1286"/>
                  </a:cubicBezTo>
                  <a:lnTo>
                    <a:pt x="692" y="358"/>
                  </a:lnTo>
                  <a:cubicBezTo>
                    <a:pt x="692" y="167"/>
                    <a:pt x="52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34"/>
            <p:cNvSpPr/>
            <p:nvPr/>
          </p:nvSpPr>
          <p:spPr>
            <a:xfrm>
              <a:off x="1206213" y="2915654"/>
              <a:ext cx="24748" cy="57935"/>
            </a:xfrm>
            <a:custGeom>
              <a:rect b="b" l="l" r="r" t="t"/>
              <a:pathLst>
                <a:path extrusionOk="0" h="1620" w="692">
                  <a:moveTo>
                    <a:pt x="334" y="0"/>
                  </a:moveTo>
                  <a:cubicBezTo>
                    <a:pt x="168" y="0"/>
                    <a:pt x="1" y="167"/>
                    <a:pt x="1" y="357"/>
                  </a:cubicBezTo>
                  <a:lnTo>
                    <a:pt x="1" y="1262"/>
                  </a:lnTo>
                  <a:cubicBezTo>
                    <a:pt x="1" y="1453"/>
                    <a:pt x="168" y="1619"/>
                    <a:pt x="334" y="1619"/>
                  </a:cubicBezTo>
                  <a:cubicBezTo>
                    <a:pt x="525" y="1619"/>
                    <a:pt x="692" y="1453"/>
                    <a:pt x="692" y="1262"/>
                  </a:cubicBezTo>
                  <a:lnTo>
                    <a:pt x="692" y="357"/>
                  </a:lnTo>
                  <a:cubicBezTo>
                    <a:pt x="692" y="167"/>
                    <a:pt x="52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34"/>
            <p:cNvSpPr/>
            <p:nvPr/>
          </p:nvSpPr>
          <p:spPr>
            <a:xfrm>
              <a:off x="1549473" y="2833863"/>
              <a:ext cx="24712" cy="57971"/>
            </a:xfrm>
            <a:custGeom>
              <a:rect b="b" l="l" r="r" t="t"/>
              <a:pathLst>
                <a:path extrusionOk="0" h="1621" w="691">
                  <a:moveTo>
                    <a:pt x="357" y="1"/>
                  </a:moveTo>
                  <a:cubicBezTo>
                    <a:pt x="167" y="1"/>
                    <a:pt x="0" y="168"/>
                    <a:pt x="0" y="334"/>
                  </a:cubicBezTo>
                  <a:lnTo>
                    <a:pt x="0" y="1263"/>
                  </a:lnTo>
                  <a:cubicBezTo>
                    <a:pt x="0" y="1454"/>
                    <a:pt x="167" y="1620"/>
                    <a:pt x="357" y="1620"/>
                  </a:cubicBezTo>
                  <a:cubicBezTo>
                    <a:pt x="524" y="1620"/>
                    <a:pt x="691" y="1454"/>
                    <a:pt x="691" y="1263"/>
                  </a:cubicBezTo>
                  <a:lnTo>
                    <a:pt x="691" y="334"/>
                  </a:lnTo>
                  <a:cubicBezTo>
                    <a:pt x="691" y="168"/>
                    <a:pt x="524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34"/>
            <p:cNvSpPr/>
            <p:nvPr/>
          </p:nvSpPr>
          <p:spPr>
            <a:xfrm>
              <a:off x="1549473" y="2997410"/>
              <a:ext cx="24712" cy="57935"/>
            </a:xfrm>
            <a:custGeom>
              <a:rect b="b" l="l" r="r" t="t"/>
              <a:pathLst>
                <a:path extrusionOk="0" h="1620" w="691">
                  <a:moveTo>
                    <a:pt x="357" y="0"/>
                  </a:moveTo>
                  <a:cubicBezTo>
                    <a:pt x="167" y="0"/>
                    <a:pt x="0" y="167"/>
                    <a:pt x="0" y="358"/>
                  </a:cubicBezTo>
                  <a:lnTo>
                    <a:pt x="0" y="1286"/>
                  </a:lnTo>
                  <a:cubicBezTo>
                    <a:pt x="0" y="1453"/>
                    <a:pt x="167" y="1620"/>
                    <a:pt x="357" y="1620"/>
                  </a:cubicBezTo>
                  <a:cubicBezTo>
                    <a:pt x="524" y="1620"/>
                    <a:pt x="691" y="1453"/>
                    <a:pt x="691" y="1286"/>
                  </a:cubicBezTo>
                  <a:lnTo>
                    <a:pt x="691" y="358"/>
                  </a:lnTo>
                  <a:cubicBezTo>
                    <a:pt x="691" y="167"/>
                    <a:pt x="524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34"/>
            <p:cNvSpPr/>
            <p:nvPr/>
          </p:nvSpPr>
          <p:spPr>
            <a:xfrm>
              <a:off x="1549473" y="2915654"/>
              <a:ext cx="24712" cy="57935"/>
            </a:xfrm>
            <a:custGeom>
              <a:rect b="b" l="l" r="r" t="t"/>
              <a:pathLst>
                <a:path extrusionOk="0" h="1620" w="691">
                  <a:moveTo>
                    <a:pt x="357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1262"/>
                  </a:lnTo>
                  <a:cubicBezTo>
                    <a:pt x="0" y="1453"/>
                    <a:pt x="167" y="1619"/>
                    <a:pt x="357" y="1619"/>
                  </a:cubicBezTo>
                  <a:cubicBezTo>
                    <a:pt x="524" y="1619"/>
                    <a:pt x="691" y="1453"/>
                    <a:pt x="691" y="1262"/>
                  </a:cubicBezTo>
                  <a:lnTo>
                    <a:pt x="691" y="357"/>
                  </a:lnTo>
                  <a:cubicBezTo>
                    <a:pt x="691" y="167"/>
                    <a:pt x="524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34"/>
            <p:cNvSpPr/>
            <p:nvPr/>
          </p:nvSpPr>
          <p:spPr>
            <a:xfrm>
              <a:off x="1279493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33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33" y="691"/>
                  </a:cubicBezTo>
                  <a:lnTo>
                    <a:pt x="1262" y="691"/>
                  </a:lnTo>
                  <a:cubicBezTo>
                    <a:pt x="1453" y="691"/>
                    <a:pt x="1619" y="524"/>
                    <a:pt x="1619" y="357"/>
                  </a:cubicBezTo>
                  <a:cubicBezTo>
                    <a:pt x="1619" y="167"/>
                    <a:pt x="1453" y="0"/>
                    <a:pt x="1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34"/>
            <p:cNvSpPr/>
            <p:nvPr/>
          </p:nvSpPr>
          <p:spPr>
            <a:xfrm>
              <a:off x="1443005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58" y="691"/>
                  </a:cubicBezTo>
                  <a:lnTo>
                    <a:pt x="1286" y="691"/>
                  </a:lnTo>
                  <a:cubicBezTo>
                    <a:pt x="1453" y="691"/>
                    <a:pt x="1620" y="524"/>
                    <a:pt x="1620" y="357"/>
                  </a:cubicBezTo>
                  <a:cubicBezTo>
                    <a:pt x="1620" y="167"/>
                    <a:pt x="1453" y="0"/>
                    <a:pt x="12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34"/>
            <p:cNvSpPr/>
            <p:nvPr/>
          </p:nvSpPr>
          <p:spPr>
            <a:xfrm>
              <a:off x="1361249" y="3103879"/>
              <a:ext cx="57935" cy="24712"/>
            </a:xfrm>
            <a:custGeom>
              <a:rect b="b" l="l" r="r" t="t"/>
              <a:pathLst>
                <a:path extrusionOk="0" h="691" w="1620">
                  <a:moveTo>
                    <a:pt x="357" y="0"/>
                  </a:moveTo>
                  <a:cubicBezTo>
                    <a:pt x="167" y="0"/>
                    <a:pt x="0" y="167"/>
                    <a:pt x="0" y="357"/>
                  </a:cubicBezTo>
                  <a:cubicBezTo>
                    <a:pt x="0" y="524"/>
                    <a:pt x="167" y="691"/>
                    <a:pt x="357" y="691"/>
                  </a:cubicBezTo>
                  <a:lnTo>
                    <a:pt x="1262" y="691"/>
                  </a:lnTo>
                  <a:cubicBezTo>
                    <a:pt x="1453" y="691"/>
                    <a:pt x="1620" y="524"/>
                    <a:pt x="1620" y="357"/>
                  </a:cubicBezTo>
                  <a:cubicBezTo>
                    <a:pt x="1620" y="167"/>
                    <a:pt x="1453" y="0"/>
                    <a:pt x="1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34"/>
            <p:cNvSpPr/>
            <p:nvPr/>
          </p:nvSpPr>
          <p:spPr>
            <a:xfrm>
              <a:off x="1360390" y="2996552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0" y="0"/>
                  </a:moveTo>
                  <a:cubicBezTo>
                    <a:pt x="72" y="596"/>
                    <a:pt x="286" y="1787"/>
                    <a:pt x="691" y="2191"/>
                  </a:cubicBezTo>
                  <a:cubicBezTo>
                    <a:pt x="727" y="2227"/>
                    <a:pt x="780" y="2245"/>
                    <a:pt x="834" y="2245"/>
                  </a:cubicBezTo>
                  <a:cubicBezTo>
                    <a:pt x="888" y="2245"/>
                    <a:pt x="941" y="2227"/>
                    <a:pt x="977" y="2191"/>
                  </a:cubicBezTo>
                  <a:cubicBezTo>
                    <a:pt x="1382" y="1787"/>
                    <a:pt x="1596" y="596"/>
                    <a:pt x="1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34"/>
            <p:cNvSpPr/>
            <p:nvPr/>
          </p:nvSpPr>
          <p:spPr>
            <a:xfrm>
              <a:off x="1425981" y="2996552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524" y="0"/>
                  </a:moveTo>
                  <a:cubicBezTo>
                    <a:pt x="476" y="572"/>
                    <a:pt x="357" y="1096"/>
                    <a:pt x="214" y="1525"/>
                  </a:cubicBezTo>
                  <a:cubicBezTo>
                    <a:pt x="143" y="1763"/>
                    <a:pt x="72" y="1953"/>
                    <a:pt x="0" y="2120"/>
                  </a:cubicBezTo>
                  <a:cubicBezTo>
                    <a:pt x="1072" y="1810"/>
                    <a:pt x="1977" y="1024"/>
                    <a:pt x="2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34"/>
            <p:cNvSpPr/>
            <p:nvPr/>
          </p:nvSpPr>
          <p:spPr>
            <a:xfrm>
              <a:off x="1268406" y="2996552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0" y="0"/>
                  </a:moveTo>
                  <a:cubicBezTo>
                    <a:pt x="429" y="1024"/>
                    <a:pt x="1334" y="1810"/>
                    <a:pt x="2406" y="2120"/>
                  </a:cubicBezTo>
                  <a:cubicBezTo>
                    <a:pt x="2334" y="1953"/>
                    <a:pt x="2263" y="1763"/>
                    <a:pt x="2191" y="1525"/>
                  </a:cubicBezTo>
                  <a:cubicBezTo>
                    <a:pt x="2048" y="1096"/>
                    <a:pt x="1929" y="572"/>
                    <a:pt x="1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34"/>
            <p:cNvSpPr/>
            <p:nvPr/>
          </p:nvSpPr>
          <p:spPr>
            <a:xfrm>
              <a:off x="1268406" y="2816839"/>
              <a:ext cx="86045" cy="75852"/>
            </a:xfrm>
            <a:custGeom>
              <a:rect b="b" l="l" r="r" t="t"/>
              <a:pathLst>
                <a:path extrusionOk="0" h="2121" w="2406">
                  <a:moveTo>
                    <a:pt x="2406" y="1"/>
                  </a:moveTo>
                  <a:cubicBezTo>
                    <a:pt x="1310" y="310"/>
                    <a:pt x="429" y="1096"/>
                    <a:pt x="0" y="2120"/>
                  </a:cubicBezTo>
                  <a:lnTo>
                    <a:pt x="1882" y="2120"/>
                  </a:lnTo>
                  <a:cubicBezTo>
                    <a:pt x="1953" y="1453"/>
                    <a:pt x="2120" y="620"/>
                    <a:pt x="2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34"/>
            <p:cNvSpPr/>
            <p:nvPr/>
          </p:nvSpPr>
          <p:spPr>
            <a:xfrm>
              <a:off x="1360390" y="2812369"/>
              <a:ext cx="59652" cy="80323"/>
            </a:xfrm>
            <a:custGeom>
              <a:rect b="b" l="l" r="r" t="t"/>
              <a:pathLst>
                <a:path extrusionOk="0" h="2246" w="1668">
                  <a:moveTo>
                    <a:pt x="834" y="1"/>
                  </a:moveTo>
                  <a:cubicBezTo>
                    <a:pt x="780" y="1"/>
                    <a:pt x="727" y="18"/>
                    <a:pt x="691" y="54"/>
                  </a:cubicBezTo>
                  <a:cubicBezTo>
                    <a:pt x="286" y="459"/>
                    <a:pt x="72" y="1650"/>
                    <a:pt x="0" y="2245"/>
                  </a:cubicBezTo>
                  <a:lnTo>
                    <a:pt x="1667" y="2245"/>
                  </a:lnTo>
                  <a:cubicBezTo>
                    <a:pt x="1596" y="1650"/>
                    <a:pt x="1382" y="459"/>
                    <a:pt x="977" y="54"/>
                  </a:cubicBezTo>
                  <a:cubicBezTo>
                    <a:pt x="941" y="18"/>
                    <a:pt x="888" y="1"/>
                    <a:pt x="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34"/>
            <p:cNvSpPr/>
            <p:nvPr/>
          </p:nvSpPr>
          <p:spPr>
            <a:xfrm>
              <a:off x="1425981" y="2816839"/>
              <a:ext cx="86045" cy="75852"/>
            </a:xfrm>
            <a:custGeom>
              <a:rect b="b" l="l" r="r" t="t"/>
              <a:pathLst>
                <a:path extrusionOk="0" h="2121" w="2406">
                  <a:moveTo>
                    <a:pt x="0" y="1"/>
                  </a:moveTo>
                  <a:cubicBezTo>
                    <a:pt x="286" y="620"/>
                    <a:pt x="453" y="1430"/>
                    <a:pt x="524" y="2120"/>
                  </a:cubicBezTo>
                  <a:lnTo>
                    <a:pt x="2405" y="2120"/>
                  </a:lnTo>
                  <a:cubicBezTo>
                    <a:pt x="1977" y="1096"/>
                    <a:pt x="1096" y="31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34"/>
            <p:cNvSpPr/>
            <p:nvPr/>
          </p:nvSpPr>
          <p:spPr>
            <a:xfrm>
              <a:off x="1256497" y="2916477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119" y="1"/>
                  </a:moveTo>
                  <a:cubicBezTo>
                    <a:pt x="0" y="501"/>
                    <a:pt x="0" y="1049"/>
                    <a:pt x="119" y="1573"/>
                  </a:cubicBezTo>
                  <a:lnTo>
                    <a:pt x="2143" y="1573"/>
                  </a:lnTo>
                  <a:cubicBezTo>
                    <a:pt x="2120" y="1049"/>
                    <a:pt x="2120" y="501"/>
                    <a:pt x="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34"/>
            <p:cNvSpPr/>
            <p:nvPr/>
          </p:nvSpPr>
          <p:spPr>
            <a:xfrm>
              <a:off x="1447260" y="2916477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0" y="1"/>
                  </a:moveTo>
                  <a:cubicBezTo>
                    <a:pt x="24" y="501"/>
                    <a:pt x="24" y="1049"/>
                    <a:pt x="0" y="1573"/>
                  </a:cubicBezTo>
                  <a:lnTo>
                    <a:pt x="2025" y="1573"/>
                  </a:lnTo>
                  <a:cubicBezTo>
                    <a:pt x="2144" y="1049"/>
                    <a:pt x="2144" y="50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34"/>
            <p:cNvSpPr/>
            <p:nvPr/>
          </p:nvSpPr>
          <p:spPr>
            <a:xfrm>
              <a:off x="1356993" y="2916477"/>
              <a:ext cx="66447" cy="56254"/>
            </a:xfrm>
            <a:custGeom>
              <a:rect b="b" l="l" r="r" t="t"/>
              <a:pathLst>
                <a:path extrusionOk="0" h="1573" w="1858">
                  <a:moveTo>
                    <a:pt x="24" y="1"/>
                  </a:moveTo>
                  <a:cubicBezTo>
                    <a:pt x="0" y="525"/>
                    <a:pt x="0" y="1073"/>
                    <a:pt x="24" y="1573"/>
                  </a:cubicBezTo>
                  <a:lnTo>
                    <a:pt x="1834" y="1573"/>
                  </a:lnTo>
                  <a:cubicBezTo>
                    <a:pt x="1858" y="1073"/>
                    <a:pt x="1858" y="525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8" name="Google Shape;2898;p34"/>
          <p:cNvSpPr/>
          <p:nvPr/>
        </p:nvSpPr>
        <p:spPr>
          <a:xfrm>
            <a:off x="4806488" y="168827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9" name="Google Shape;2899;p34"/>
          <p:cNvSpPr/>
          <p:nvPr/>
        </p:nvSpPr>
        <p:spPr>
          <a:xfrm>
            <a:off x="3319776" y="3076287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0" name="Google Shape;2900;p34"/>
          <p:cNvSpPr/>
          <p:nvPr/>
        </p:nvSpPr>
        <p:spPr>
          <a:xfrm>
            <a:off x="4806488" y="3076287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01" name="Google Shape;2901;p34"/>
          <p:cNvCxnSpPr>
            <a:stCxn id="2898" idx="4"/>
            <a:endCxn id="2899" idx="0"/>
          </p:cNvCxnSpPr>
          <p:nvPr/>
        </p:nvCxnSpPr>
        <p:spPr>
          <a:xfrm rot="5400000">
            <a:off x="4385738" y="2147275"/>
            <a:ext cx="371400" cy="1486800"/>
          </a:xfrm>
          <a:prstGeom prst="bentConnector3">
            <a:avLst>
              <a:gd fmla="val 49988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2" name="Google Shape;2902;p34"/>
          <p:cNvCxnSpPr>
            <a:stCxn id="2866" idx="6"/>
            <a:endCxn id="2898" idx="2"/>
          </p:cNvCxnSpPr>
          <p:nvPr/>
        </p:nvCxnSpPr>
        <p:spPr>
          <a:xfrm>
            <a:off x="4336476" y="2196625"/>
            <a:ext cx="470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3" name="Google Shape;2903;p34"/>
          <p:cNvCxnSpPr>
            <a:stCxn id="2899" idx="6"/>
            <a:endCxn id="2900" idx="2"/>
          </p:cNvCxnSpPr>
          <p:nvPr/>
        </p:nvCxnSpPr>
        <p:spPr>
          <a:xfrm>
            <a:off x="4336476" y="3584637"/>
            <a:ext cx="470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04" name="Google Shape;2904;p34"/>
          <p:cNvGrpSpPr/>
          <p:nvPr/>
        </p:nvGrpSpPr>
        <p:grpSpPr>
          <a:xfrm>
            <a:off x="5055181" y="3324036"/>
            <a:ext cx="519315" cy="521201"/>
            <a:chOff x="5440856" y="4131871"/>
            <a:chExt cx="417355" cy="372180"/>
          </a:xfrm>
        </p:grpSpPr>
        <p:sp>
          <p:nvSpPr>
            <p:cNvPr id="2905" name="Google Shape;2905;p34"/>
            <p:cNvSpPr/>
            <p:nvPr/>
          </p:nvSpPr>
          <p:spPr>
            <a:xfrm>
              <a:off x="5440856" y="4131871"/>
              <a:ext cx="286207" cy="372180"/>
            </a:xfrm>
            <a:custGeom>
              <a:rect b="b" l="l" r="r" t="t"/>
              <a:pathLst>
                <a:path extrusionOk="0" h="10407" w="8003">
                  <a:moveTo>
                    <a:pt x="3549" y="2143"/>
                  </a:moveTo>
                  <a:cubicBezTo>
                    <a:pt x="3716" y="2143"/>
                    <a:pt x="3882" y="2286"/>
                    <a:pt x="3882" y="2477"/>
                  </a:cubicBezTo>
                  <a:cubicBezTo>
                    <a:pt x="3882" y="2667"/>
                    <a:pt x="3716" y="2810"/>
                    <a:pt x="3549" y="2810"/>
                  </a:cubicBezTo>
                  <a:lnTo>
                    <a:pt x="1382" y="2810"/>
                  </a:lnTo>
                  <a:cubicBezTo>
                    <a:pt x="1191" y="2810"/>
                    <a:pt x="1025" y="2667"/>
                    <a:pt x="1025" y="2477"/>
                  </a:cubicBezTo>
                  <a:cubicBezTo>
                    <a:pt x="1025" y="2286"/>
                    <a:pt x="1191" y="2143"/>
                    <a:pt x="1382" y="2143"/>
                  </a:cubicBezTo>
                  <a:close/>
                  <a:moveTo>
                    <a:pt x="3549" y="3501"/>
                  </a:moveTo>
                  <a:cubicBezTo>
                    <a:pt x="3716" y="3501"/>
                    <a:pt x="3882" y="3644"/>
                    <a:pt x="3882" y="3834"/>
                  </a:cubicBezTo>
                  <a:cubicBezTo>
                    <a:pt x="3882" y="4025"/>
                    <a:pt x="3716" y="4191"/>
                    <a:pt x="3549" y="4191"/>
                  </a:cubicBezTo>
                  <a:lnTo>
                    <a:pt x="1382" y="4191"/>
                  </a:lnTo>
                  <a:cubicBezTo>
                    <a:pt x="1191" y="4191"/>
                    <a:pt x="1025" y="4025"/>
                    <a:pt x="1025" y="3834"/>
                  </a:cubicBezTo>
                  <a:cubicBezTo>
                    <a:pt x="1025" y="3644"/>
                    <a:pt x="1191" y="3501"/>
                    <a:pt x="1382" y="3501"/>
                  </a:cubicBezTo>
                  <a:close/>
                  <a:moveTo>
                    <a:pt x="3549" y="4858"/>
                  </a:moveTo>
                  <a:cubicBezTo>
                    <a:pt x="3716" y="4858"/>
                    <a:pt x="3882" y="5025"/>
                    <a:pt x="3882" y="5215"/>
                  </a:cubicBezTo>
                  <a:cubicBezTo>
                    <a:pt x="3882" y="5382"/>
                    <a:pt x="3716" y="5549"/>
                    <a:pt x="3549" y="5549"/>
                  </a:cubicBezTo>
                  <a:lnTo>
                    <a:pt x="1382" y="5549"/>
                  </a:lnTo>
                  <a:cubicBezTo>
                    <a:pt x="1191" y="5549"/>
                    <a:pt x="1025" y="5382"/>
                    <a:pt x="1025" y="5215"/>
                  </a:cubicBezTo>
                  <a:cubicBezTo>
                    <a:pt x="1025" y="5025"/>
                    <a:pt x="1191" y="4858"/>
                    <a:pt x="1382" y="4858"/>
                  </a:cubicBezTo>
                  <a:close/>
                  <a:moveTo>
                    <a:pt x="3549" y="6216"/>
                  </a:moveTo>
                  <a:cubicBezTo>
                    <a:pt x="3716" y="6216"/>
                    <a:pt x="3882" y="6382"/>
                    <a:pt x="3882" y="6573"/>
                  </a:cubicBezTo>
                  <a:cubicBezTo>
                    <a:pt x="3882" y="6763"/>
                    <a:pt x="3716" y="6906"/>
                    <a:pt x="3549" y="6906"/>
                  </a:cubicBezTo>
                  <a:lnTo>
                    <a:pt x="1382" y="6906"/>
                  </a:lnTo>
                  <a:cubicBezTo>
                    <a:pt x="1191" y="6906"/>
                    <a:pt x="1025" y="6763"/>
                    <a:pt x="1025" y="6573"/>
                  </a:cubicBezTo>
                  <a:cubicBezTo>
                    <a:pt x="1025" y="6382"/>
                    <a:pt x="1191" y="6216"/>
                    <a:pt x="1382" y="6216"/>
                  </a:cubicBezTo>
                  <a:close/>
                  <a:moveTo>
                    <a:pt x="3549" y="7597"/>
                  </a:moveTo>
                  <a:cubicBezTo>
                    <a:pt x="3716" y="7597"/>
                    <a:pt x="3882" y="7740"/>
                    <a:pt x="3882" y="7930"/>
                  </a:cubicBezTo>
                  <a:cubicBezTo>
                    <a:pt x="3882" y="8121"/>
                    <a:pt x="3716" y="8264"/>
                    <a:pt x="3549" y="8264"/>
                  </a:cubicBezTo>
                  <a:lnTo>
                    <a:pt x="1382" y="8264"/>
                  </a:lnTo>
                  <a:cubicBezTo>
                    <a:pt x="1191" y="8264"/>
                    <a:pt x="1025" y="8121"/>
                    <a:pt x="1025" y="7930"/>
                  </a:cubicBezTo>
                  <a:cubicBezTo>
                    <a:pt x="1025" y="7740"/>
                    <a:pt x="1191" y="7597"/>
                    <a:pt x="1382" y="7597"/>
                  </a:cubicBezTo>
                  <a:close/>
                  <a:moveTo>
                    <a:pt x="334" y="0"/>
                  </a:moveTo>
                  <a:cubicBezTo>
                    <a:pt x="143" y="0"/>
                    <a:pt x="1" y="167"/>
                    <a:pt x="1" y="357"/>
                  </a:cubicBezTo>
                  <a:lnTo>
                    <a:pt x="1" y="10050"/>
                  </a:lnTo>
                  <a:cubicBezTo>
                    <a:pt x="1" y="10240"/>
                    <a:pt x="143" y="10383"/>
                    <a:pt x="334" y="10383"/>
                  </a:cubicBezTo>
                  <a:lnTo>
                    <a:pt x="7645" y="10407"/>
                  </a:lnTo>
                  <a:cubicBezTo>
                    <a:pt x="7836" y="10407"/>
                    <a:pt x="8002" y="10240"/>
                    <a:pt x="8002" y="10050"/>
                  </a:cubicBezTo>
                  <a:lnTo>
                    <a:pt x="8002" y="8168"/>
                  </a:lnTo>
                  <a:lnTo>
                    <a:pt x="5930" y="8168"/>
                  </a:lnTo>
                  <a:cubicBezTo>
                    <a:pt x="5359" y="8168"/>
                    <a:pt x="4906" y="7692"/>
                    <a:pt x="4906" y="7144"/>
                  </a:cubicBezTo>
                  <a:lnTo>
                    <a:pt x="4906" y="5311"/>
                  </a:lnTo>
                  <a:cubicBezTo>
                    <a:pt x="4906" y="4763"/>
                    <a:pt x="5359" y="4287"/>
                    <a:pt x="5930" y="4287"/>
                  </a:cubicBezTo>
                  <a:lnTo>
                    <a:pt x="8002" y="4287"/>
                  </a:lnTo>
                  <a:lnTo>
                    <a:pt x="8002" y="3215"/>
                  </a:lnTo>
                  <a:lnTo>
                    <a:pt x="5121" y="3215"/>
                  </a:lnTo>
                  <a:cubicBezTo>
                    <a:pt x="4954" y="3215"/>
                    <a:pt x="4787" y="3072"/>
                    <a:pt x="4787" y="2882"/>
                  </a:cubicBezTo>
                  <a:lnTo>
                    <a:pt x="4787" y="2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34"/>
            <p:cNvSpPr/>
            <p:nvPr/>
          </p:nvSpPr>
          <p:spPr>
            <a:xfrm>
              <a:off x="5636734" y="4132693"/>
              <a:ext cx="90336" cy="89478"/>
            </a:xfrm>
            <a:custGeom>
              <a:rect b="b" l="l" r="r" t="t"/>
              <a:pathLst>
                <a:path extrusionOk="0" h="2502" w="2526">
                  <a:moveTo>
                    <a:pt x="1" y="1"/>
                  </a:moveTo>
                  <a:lnTo>
                    <a:pt x="1" y="2501"/>
                  </a:lnTo>
                  <a:lnTo>
                    <a:pt x="2525" y="2501"/>
                  </a:lnTo>
                  <a:cubicBezTo>
                    <a:pt x="2525" y="2430"/>
                    <a:pt x="2478" y="2335"/>
                    <a:pt x="2406" y="2263"/>
                  </a:cubicBezTo>
                  <a:lnTo>
                    <a:pt x="239" y="96"/>
                  </a:lnTo>
                  <a:cubicBezTo>
                    <a:pt x="168" y="25"/>
                    <a:pt x="9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34"/>
            <p:cNvSpPr/>
            <p:nvPr/>
          </p:nvSpPr>
          <p:spPr>
            <a:xfrm>
              <a:off x="5641026" y="4271850"/>
              <a:ext cx="217186" cy="165473"/>
            </a:xfrm>
            <a:custGeom>
              <a:rect b="b" l="l" r="r" t="t"/>
              <a:pathLst>
                <a:path extrusionOk="0" h="4627" w="6073">
                  <a:moveTo>
                    <a:pt x="3537" y="1"/>
                  </a:moveTo>
                  <a:cubicBezTo>
                    <a:pt x="3361" y="1"/>
                    <a:pt x="3191" y="135"/>
                    <a:pt x="3191" y="349"/>
                  </a:cubicBezTo>
                  <a:lnTo>
                    <a:pt x="3191" y="1063"/>
                  </a:lnTo>
                  <a:lnTo>
                    <a:pt x="333" y="1063"/>
                  </a:lnTo>
                  <a:cubicBezTo>
                    <a:pt x="143" y="1063"/>
                    <a:pt x="0" y="1206"/>
                    <a:pt x="0" y="1397"/>
                  </a:cubicBezTo>
                  <a:lnTo>
                    <a:pt x="0" y="3230"/>
                  </a:lnTo>
                  <a:cubicBezTo>
                    <a:pt x="0" y="3421"/>
                    <a:pt x="143" y="3564"/>
                    <a:pt x="333" y="3564"/>
                  </a:cubicBezTo>
                  <a:lnTo>
                    <a:pt x="3191" y="3564"/>
                  </a:lnTo>
                  <a:lnTo>
                    <a:pt x="3191" y="4278"/>
                  </a:lnTo>
                  <a:cubicBezTo>
                    <a:pt x="3191" y="4492"/>
                    <a:pt x="3361" y="4626"/>
                    <a:pt x="3537" y="4626"/>
                  </a:cubicBezTo>
                  <a:cubicBezTo>
                    <a:pt x="3616" y="4626"/>
                    <a:pt x="3696" y="4599"/>
                    <a:pt x="3763" y="4540"/>
                  </a:cubicBezTo>
                  <a:lnTo>
                    <a:pt x="5930" y="2564"/>
                  </a:lnTo>
                  <a:cubicBezTo>
                    <a:pt x="6073" y="2421"/>
                    <a:pt x="6073" y="2206"/>
                    <a:pt x="5930" y="2063"/>
                  </a:cubicBezTo>
                  <a:lnTo>
                    <a:pt x="3763" y="87"/>
                  </a:lnTo>
                  <a:cubicBezTo>
                    <a:pt x="3696" y="28"/>
                    <a:pt x="3616" y="1"/>
                    <a:pt x="3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8" name="Google Shape;2908;p34"/>
          <p:cNvGrpSpPr/>
          <p:nvPr/>
        </p:nvGrpSpPr>
        <p:grpSpPr>
          <a:xfrm>
            <a:off x="5055184" y="1936028"/>
            <a:ext cx="519308" cy="521194"/>
            <a:chOff x="5449368" y="1437970"/>
            <a:chExt cx="398609" cy="415858"/>
          </a:xfrm>
        </p:grpSpPr>
        <p:sp>
          <p:nvSpPr>
            <p:cNvPr id="2909" name="Google Shape;2909;p34"/>
            <p:cNvSpPr/>
            <p:nvPr/>
          </p:nvSpPr>
          <p:spPr>
            <a:xfrm>
              <a:off x="5449368" y="1437970"/>
              <a:ext cx="229130" cy="40054"/>
            </a:xfrm>
            <a:custGeom>
              <a:rect b="b" l="l" r="r" t="t"/>
              <a:pathLst>
                <a:path extrusionOk="0" h="1120" w="6407">
                  <a:moveTo>
                    <a:pt x="334" y="0"/>
                  </a:moveTo>
                  <a:cubicBezTo>
                    <a:pt x="144" y="0"/>
                    <a:pt x="1" y="143"/>
                    <a:pt x="1" y="334"/>
                  </a:cubicBezTo>
                  <a:lnTo>
                    <a:pt x="1" y="1119"/>
                  </a:lnTo>
                  <a:lnTo>
                    <a:pt x="6407" y="1119"/>
                  </a:lnTo>
                  <a:lnTo>
                    <a:pt x="5788" y="143"/>
                  </a:lnTo>
                  <a:cubicBezTo>
                    <a:pt x="5740" y="72"/>
                    <a:pt x="5645" y="24"/>
                    <a:pt x="5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34"/>
            <p:cNvSpPr/>
            <p:nvPr/>
          </p:nvSpPr>
          <p:spPr>
            <a:xfrm>
              <a:off x="5449368" y="1502702"/>
              <a:ext cx="398609" cy="269149"/>
            </a:xfrm>
            <a:custGeom>
              <a:rect b="b" l="l" r="r" t="t"/>
              <a:pathLst>
                <a:path extrusionOk="0" h="7526" w="11146">
                  <a:moveTo>
                    <a:pt x="1" y="0"/>
                  </a:moveTo>
                  <a:lnTo>
                    <a:pt x="1" y="7192"/>
                  </a:lnTo>
                  <a:cubicBezTo>
                    <a:pt x="1" y="7383"/>
                    <a:pt x="144" y="7525"/>
                    <a:pt x="334" y="7525"/>
                  </a:cubicBezTo>
                  <a:lnTo>
                    <a:pt x="1430" y="7525"/>
                  </a:lnTo>
                  <a:cubicBezTo>
                    <a:pt x="1263" y="7073"/>
                    <a:pt x="1191" y="6597"/>
                    <a:pt x="1191" y="6120"/>
                  </a:cubicBezTo>
                  <a:cubicBezTo>
                    <a:pt x="1191" y="3691"/>
                    <a:pt x="3144" y="1739"/>
                    <a:pt x="5573" y="1739"/>
                  </a:cubicBezTo>
                  <a:cubicBezTo>
                    <a:pt x="8002" y="1739"/>
                    <a:pt x="9955" y="3691"/>
                    <a:pt x="9955" y="6120"/>
                  </a:cubicBezTo>
                  <a:cubicBezTo>
                    <a:pt x="9955" y="6597"/>
                    <a:pt x="9884" y="7073"/>
                    <a:pt x="9717" y="7525"/>
                  </a:cubicBezTo>
                  <a:lnTo>
                    <a:pt x="10813" y="7525"/>
                  </a:lnTo>
                  <a:cubicBezTo>
                    <a:pt x="11003" y="7525"/>
                    <a:pt x="11146" y="7383"/>
                    <a:pt x="11146" y="7192"/>
                  </a:cubicBezTo>
                  <a:lnTo>
                    <a:pt x="11146" y="333"/>
                  </a:lnTo>
                  <a:cubicBezTo>
                    <a:pt x="11146" y="143"/>
                    <a:pt x="11003" y="0"/>
                    <a:pt x="10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34"/>
            <p:cNvSpPr/>
            <p:nvPr/>
          </p:nvSpPr>
          <p:spPr>
            <a:xfrm>
              <a:off x="5618852" y="1773541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1" y="0"/>
                  </a:moveTo>
                  <a:cubicBezTo>
                    <a:pt x="72" y="595"/>
                    <a:pt x="287" y="1786"/>
                    <a:pt x="691" y="2191"/>
                  </a:cubicBezTo>
                  <a:cubicBezTo>
                    <a:pt x="727" y="2227"/>
                    <a:pt x="781" y="2245"/>
                    <a:pt x="834" y="2245"/>
                  </a:cubicBezTo>
                  <a:cubicBezTo>
                    <a:pt x="888" y="2245"/>
                    <a:pt x="942" y="2227"/>
                    <a:pt x="977" y="2191"/>
                  </a:cubicBezTo>
                  <a:cubicBezTo>
                    <a:pt x="1382" y="1786"/>
                    <a:pt x="1596" y="595"/>
                    <a:pt x="16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34"/>
            <p:cNvSpPr/>
            <p:nvPr/>
          </p:nvSpPr>
          <p:spPr>
            <a:xfrm>
              <a:off x="5684443" y="1773541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524" y="0"/>
                  </a:moveTo>
                  <a:cubicBezTo>
                    <a:pt x="477" y="572"/>
                    <a:pt x="358" y="1096"/>
                    <a:pt x="215" y="1524"/>
                  </a:cubicBezTo>
                  <a:cubicBezTo>
                    <a:pt x="143" y="1762"/>
                    <a:pt x="72" y="1953"/>
                    <a:pt x="1" y="2120"/>
                  </a:cubicBezTo>
                  <a:cubicBezTo>
                    <a:pt x="1072" y="1810"/>
                    <a:pt x="1977" y="1024"/>
                    <a:pt x="2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34"/>
            <p:cNvSpPr/>
            <p:nvPr/>
          </p:nvSpPr>
          <p:spPr>
            <a:xfrm>
              <a:off x="5526868" y="1773541"/>
              <a:ext cx="86080" cy="75817"/>
            </a:xfrm>
            <a:custGeom>
              <a:rect b="b" l="l" r="r" t="t"/>
              <a:pathLst>
                <a:path extrusionOk="0" h="2120" w="2407">
                  <a:moveTo>
                    <a:pt x="1" y="0"/>
                  </a:moveTo>
                  <a:cubicBezTo>
                    <a:pt x="430" y="1024"/>
                    <a:pt x="1334" y="1810"/>
                    <a:pt x="2406" y="2120"/>
                  </a:cubicBezTo>
                  <a:cubicBezTo>
                    <a:pt x="2335" y="1953"/>
                    <a:pt x="2263" y="1762"/>
                    <a:pt x="2192" y="1524"/>
                  </a:cubicBezTo>
                  <a:cubicBezTo>
                    <a:pt x="2049" y="1096"/>
                    <a:pt x="1930" y="572"/>
                    <a:pt x="1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34"/>
            <p:cNvSpPr/>
            <p:nvPr/>
          </p:nvSpPr>
          <p:spPr>
            <a:xfrm>
              <a:off x="5526868" y="1593828"/>
              <a:ext cx="86080" cy="75817"/>
            </a:xfrm>
            <a:custGeom>
              <a:rect b="b" l="l" r="r" t="t"/>
              <a:pathLst>
                <a:path extrusionOk="0" h="2120" w="2407">
                  <a:moveTo>
                    <a:pt x="2406" y="0"/>
                  </a:moveTo>
                  <a:cubicBezTo>
                    <a:pt x="1311" y="310"/>
                    <a:pt x="430" y="1096"/>
                    <a:pt x="1" y="2120"/>
                  </a:cubicBezTo>
                  <a:lnTo>
                    <a:pt x="1882" y="2120"/>
                  </a:lnTo>
                  <a:cubicBezTo>
                    <a:pt x="1954" y="1453"/>
                    <a:pt x="2120" y="619"/>
                    <a:pt x="2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34"/>
            <p:cNvSpPr/>
            <p:nvPr/>
          </p:nvSpPr>
          <p:spPr>
            <a:xfrm>
              <a:off x="5618852" y="1589358"/>
              <a:ext cx="59652" cy="80287"/>
            </a:xfrm>
            <a:custGeom>
              <a:rect b="b" l="l" r="r" t="t"/>
              <a:pathLst>
                <a:path extrusionOk="0" h="2245" w="1668">
                  <a:moveTo>
                    <a:pt x="834" y="0"/>
                  </a:moveTo>
                  <a:cubicBezTo>
                    <a:pt x="781" y="0"/>
                    <a:pt x="727" y="18"/>
                    <a:pt x="691" y="54"/>
                  </a:cubicBezTo>
                  <a:cubicBezTo>
                    <a:pt x="287" y="459"/>
                    <a:pt x="72" y="1649"/>
                    <a:pt x="1" y="2245"/>
                  </a:cubicBezTo>
                  <a:lnTo>
                    <a:pt x="1668" y="2245"/>
                  </a:lnTo>
                  <a:cubicBezTo>
                    <a:pt x="1596" y="1649"/>
                    <a:pt x="1382" y="459"/>
                    <a:pt x="977" y="54"/>
                  </a:cubicBezTo>
                  <a:cubicBezTo>
                    <a:pt x="942" y="18"/>
                    <a:pt x="888" y="0"/>
                    <a:pt x="8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34"/>
            <p:cNvSpPr/>
            <p:nvPr/>
          </p:nvSpPr>
          <p:spPr>
            <a:xfrm>
              <a:off x="5684443" y="1593828"/>
              <a:ext cx="86045" cy="75817"/>
            </a:xfrm>
            <a:custGeom>
              <a:rect b="b" l="l" r="r" t="t"/>
              <a:pathLst>
                <a:path extrusionOk="0" h="2120" w="2406">
                  <a:moveTo>
                    <a:pt x="1" y="0"/>
                  </a:moveTo>
                  <a:lnTo>
                    <a:pt x="1" y="0"/>
                  </a:lnTo>
                  <a:cubicBezTo>
                    <a:pt x="286" y="619"/>
                    <a:pt x="453" y="1429"/>
                    <a:pt x="524" y="2120"/>
                  </a:cubicBezTo>
                  <a:lnTo>
                    <a:pt x="2406" y="2120"/>
                  </a:lnTo>
                  <a:cubicBezTo>
                    <a:pt x="1977" y="1096"/>
                    <a:pt x="1096" y="3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34"/>
            <p:cNvSpPr/>
            <p:nvPr/>
          </p:nvSpPr>
          <p:spPr>
            <a:xfrm>
              <a:off x="5514959" y="1693466"/>
              <a:ext cx="76675" cy="56254"/>
            </a:xfrm>
            <a:custGeom>
              <a:rect b="b" l="l" r="r" t="t"/>
              <a:pathLst>
                <a:path extrusionOk="0" h="1573" w="2144">
                  <a:moveTo>
                    <a:pt x="120" y="1"/>
                  </a:moveTo>
                  <a:cubicBezTo>
                    <a:pt x="0" y="501"/>
                    <a:pt x="0" y="1048"/>
                    <a:pt x="120" y="1572"/>
                  </a:cubicBezTo>
                  <a:lnTo>
                    <a:pt x="2144" y="1572"/>
                  </a:lnTo>
                  <a:cubicBezTo>
                    <a:pt x="2120" y="1048"/>
                    <a:pt x="2120" y="501"/>
                    <a:pt x="2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34"/>
            <p:cNvSpPr/>
            <p:nvPr/>
          </p:nvSpPr>
          <p:spPr>
            <a:xfrm>
              <a:off x="5705722" y="1693466"/>
              <a:ext cx="76711" cy="56254"/>
            </a:xfrm>
            <a:custGeom>
              <a:rect b="b" l="l" r="r" t="t"/>
              <a:pathLst>
                <a:path extrusionOk="0" h="1573" w="2145">
                  <a:moveTo>
                    <a:pt x="1" y="1"/>
                  </a:moveTo>
                  <a:cubicBezTo>
                    <a:pt x="25" y="501"/>
                    <a:pt x="25" y="1048"/>
                    <a:pt x="1" y="1572"/>
                  </a:cubicBezTo>
                  <a:lnTo>
                    <a:pt x="2025" y="1572"/>
                  </a:lnTo>
                  <a:cubicBezTo>
                    <a:pt x="2144" y="1048"/>
                    <a:pt x="2144" y="50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34"/>
            <p:cNvSpPr/>
            <p:nvPr/>
          </p:nvSpPr>
          <p:spPr>
            <a:xfrm>
              <a:off x="5615455" y="1693466"/>
              <a:ext cx="66482" cy="56254"/>
            </a:xfrm>
            <a:custGeom>
              <a:rect b="b" l="l" r="r" t="t"/>
              <a:pathLst>
                <a:path extrusionOk="0" h="1573" w="1859">
                  <a:moveTo>
                    <a:pt x="24" y="1"/>
                  </a:moveTo>
                  <a:cubicBezTo>
                    <a:pt x="1" y="524"/>
                    <a:pt x="1" y="1048"/>
                    <a:pt x="24" y="1572"/>
                  </a:cubicBezTo>
                  <a:lnTo>
                    <a:pt x="1834" y="1572"/>
                  </a:lnTo>
                  <a:cubicBezTo>
                    <a:pt x="1858" y="1048"/>
                    <a:pt x="1858" y="524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0" name="Google Shape;2920;p34"/>
          <p:cNvGrpSpPr/>
          <p:nvPr/>
        </p:nvGrpSpPr>
        <p:grpSpPr>
          <a:xfrm>
            <a:off x="3568465" y="3324949"/>
            <a:ext cx="519321" cy="519376"/>
            <a:chOff x="3338019" y="1437970"/>
            <a:chExt cx="416490" cy="416501"/>
          </a:xfrm>
        </p:grpSpPr>
        <p:sp>
          <p:nvSpPr>
            <p:cNvPr id="2921" name="Google Shape;2921;p34"/>
            <p:cNvSpPr/>
            <p:nvPr/>
          </p:nvSpPr>
          <p:spPr>
            <a:xfrm>
              <a:off x="3338019" y="1538466"/>
              <a:ext cx="416490" cy="190793"/>
            </a:xfrm>
            <a:custGeom>
              <a:rect b="b" l="l" r="r" t="t"/>
              <a:pathLst>
                <a:path extrusionOk="0" h="5335" w="11646">
                  <a:moveTo>
                    <a:pt x="334" y="0"/>
                  </a:moveTo>
                  <a:cubicBezTo>
                    <a:pt x="144" y="0"/>
                    <a:pt x="1" y="167"/>
                    <a:pt x="1" y="358"/>
                  </a:cubicBezTo>
                  <a:lnTo>
                    <a:pt x="1" y="5335"/>
                  </a:lnTo>
                  <a:lnTo>
                    <a:pt x="11646" y="5335"/>
                  </a:lnTo>
                  <a:lnTo>
                    <a:pt x="11646" y="358"/>
                  </a:lnTo>
                  <a:cubicBezTo>
                    <a:pt x="11646" y="167"/>
                    <a:pt x="11479" y="0"/>
                    <a:pt x="11289" y="0"/>
                  </a:cubicBezTo>
                  <a:lnTo>
                    <a:pt x="9693" y="0"/>
                  </a:lnTo>
                  <a:lnTo>
                    <a:pt x="9693" y="905"/>
                  </a:lnTo>
                  <a:cubicBezTo>
                    <a:pt x="9693" y="1262"/>
                    <a:pt x="9503" y="1596"/>
                    <a:pt x="9193" y="1763"/>
                  </a:cubicBezTo>
                  <a:cubicBezTo>
                    <a:pt x="9288" y="2096"/>
                    <a:pt x="9193" y="2453"/>
                    <a:pt x="8931" y="2715"/>
                  </a:cubicBezTo>
                  <a:lnTo>
                    <a:pt x="8193" y="3477"/>
                  </a:lnTo>
                  <a:cubicBezTo>
                    <a:pt x="7997" y="3673"/>
                    <a:pt x="7736" y="3775"/>
                    <a:pt x="7477" y="3775"/>
                  </a:cubicBezTo>
                  <a:cubicBezTo>
                    <a:pt x="7389" y="3775"/>
                    <a:pt x="7301" y="3763"/>
                    <a:pt x="7216" y="3739"/>
                  </a:cubicBezTo>
                  <a:cubicBezTo>
                    <a:pt x="7050" y="4049"/>
                    <a:pt x="6716" y="4239"/>
                    <a:pt x="6359" y="4239"/>
                  </a:cubicBezTo>
                  <a:lnTo>
                    <a:pt x="5287" y="4239"/>
                  </a:lnTo>
                  <a:cubicBezTo>
                    <a:pt x="4906" y="4239"/>
                    <a:pt x="4597" y="4049"/>
                    <a:pt x="4430" y="3739"/>
                  </a:cubicBezTo>
                  <a:cubicBezTo>
                    <a:pt x="4344" y="3764"/>
                    <a:pt x="4255" y="3776"/>
                    <a:pt x="4165" y="3776"/>
                  </a:cubicBezTo>
                  <a:cubicBezTo>
                    <a:pt x="3909" y="3776"/>
                    <a:pt x="3654" y="3678"/>
                    <a:pt x="3478" y="3501"/>
                  </a:cubicBezTo>
                  <a:lnTo>
                    <a:pt x="2715" y="2739"/>
                  </a:lnTo>
                  <a:cubicBezTo>
                    <a:pt x="2454" y="2477"/>
                    <a:pt x="2358" y="2096"/>
                    <a:pt x="2454" y="1763"/>
                  </a:cubicBezTo>
                  <a:cubicBezTo>
                    <a:pt x="2144" y="1596"/>
                    <a:pt x="1953" y="1262"/>
                    <a:pt x="1953" y="905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34"/>
            <p:cNvSpPr/>
            <p:nvPr/>
          </p:nvSpPr>
          <p:spPr>
            <a:xfrm>
              <a:off x="3338019" y="1753084"/>
              <a:ext cx="416490" cy="101387"/>
            </a:xfrm>
            <a:custGeom>
              <a:rect b="b" l="l" r="r" t="t"/>
              <a:pathLst>
                <a:path extrusionOk="0" h="2835" w="11646">
                  <a:moveTo>
                    <a:pt x="1" y="1"/>
                  </a:moveTo>
                  <a:lnTo>
                    <a:pt x="1" y="1025"/>
                  </a:lnTo>
                  <a:cubicBezTo>
                    <a:pt x="1" y="1215"/>
                    <a:pt x="144" y="1382"/>
                    <a:pt x="334" y="1382"/>
                  </a:cubicBezTo>
                  <a:lnTo>
                    <a:pt x="4787" y="1382"/>
                  </a:lnTo>
                  <a:lnTo>
                    <a:pt x="4787" y="2144"/>
                  </a:lnTo>
                  <a:lnTo>
                    <a:pt x="3740" y="2144"/>
                  </a:lnTo>
                  <a:cubicBezTo>
                    <a:pt x="3549" y="2144"/>
                    <a:pt x="3382" y="2287"/>
                    <a:pt x="3382" y="2477"/>
                  </a:cubicBezTo>
                  <a:cubicBezTo>
                    <a:pt x="3382" y="2668"/>
                    <a:pt x="3549" y="2834"/>
                    <a:pt x="3740" y="2834"/>
                  </a:cubicBezTo>
                  <a:lnTo>
                    <a:pt x="7907" y="2834"/>
                  </a:lnTo>
                  <a:cubicBezTo>
                    <a:pt x="8098" y="2834"/>
                    <a:pt x="8240" y="2668"/>
                    <a:pt x="8240" y="2477"/>
                  </a:cubicBezTo>
                  <a:cubicBezTo>
                    <a:pt x="8240" y="2287"/>
                    <a:pt x="8098" y="2144"/>
                    <a:pt x="7907" y="2144"/>
                  </a:cubicBezTo>
                  <a:lnTo>
                    <a:pt x="6835" y="2144"/>
                  </a:lnTo>
                  <a:lnTo>
                    <a:pt x="6835" y="1382"/>
                  </a:lnTo>
                  <a:lnTo>
                    <a:pt x="11289" y="1382"/>
                  </a:lnTo>
                  <a:cubicBezTo>
                    <a:pt x="11479" y="1382"/>
                    <a:pt x="11646" y="1215"/>
                    <a:pt x="11646" y="1025"/>
                  </a:cubicBezTo>
                  <a:lnTo>
                    <a:pt x="11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34"/>
            <p:cNvSpPr/>
            <p:nvPr/>
          </p:nvSpPr>
          <p:spPr>
            <a:xfrm>
              <a:off x="3431720" y="1437970"/>
              <a:ext cx="228272" cy="227414"/>
            </a:xfrm>
            <a:custGeom>
              <a:rect b="b" l="l" r="r" t="t"/>
              <a:pathLst>
                <a:path extrusionOk="0" h="6359" w="6383">
                  <a:moveTo>
                    <a:pt x="3191" y="2001"/>
                  </a:moveTo>
                  <a:cubicBezTo>
                    <a:pt x="3834" y="2001"/>
                    <a:pt x="4358" y="2525"/>
                    <a:pt x="4358" y="3168"/>
                  </a:cubicBezTo>
                  <a:cubicBezTo>
                    <a:pt x="4358" y="3810"/>
                    <a:pt x="3834" y="4358"/>
                    <a:pt x="3191" y="4358"/>
                  </a:cubicBezTo>
                  <a:lnTo>
                    <a:pt x="3168" y="4358"/>
                  </a:lnTo>
                  <a:cubicBezTo>
                    <a:pt x="2525" y="4334"/>
                    <a:pt x="2024" y="3810"/>
                    <a:pt x="2024" y="3168"/>
                  </a:cubicBezTo>
                  <a:cubicBezTo>
                    <a:pt x="2024" y="2548"/>
                    <a:pt x="2525" y="2024"/>
                    <a:pt x="3168" y="2001"/>
                  </a:cubicBezTo>
                  <a:close/>
                  <a:moveTo>
                    <a:pt x="2667" y="0"/>
                  </a:moveTo>
                  <a:cubicBezTo>
                    <a:pt x="2501" y="0"/>
                    <a:pt x="2358" y="119"/>
                    <a:pt x="2334" y="262"/>
                  </a:cubicBezTo>
                  <a:lnTo>
                    <a:pt x="2263" y="953"/>
                  </a:lnTo>
                  <a:lnTo>
                    <a:pt x="1739" y="524"/>
                  </a:lnTo>
                  <a:cubicBezTo>
                    <a:pt x="1682" y="479"/>
                    <a:pt x="1610" y="455"/>
                    <a:pt x="1537" y="455"/>
                  </a:cubicBezTo>
                  <a:cubicBezTo>
                    <a:pt x="1456" y="455"/>
                    <a:pt x="1373" y="485"/>
                    <a:pt x="1310" y="548"/>
                  </a:cubicBezTo>
                  <a:lnTo>
                    <a:pt x="548" y="1310"/>
                  </a:lnTo>
                  <a:cubicBezTo>
                    <a:pt x="453" y="1429"/>
                    <a:pt x="429" y="1596"/>
                    <a:pt x="548" y="1739"/>
                  </a:cubicBezTo>
                  <a:lnTo>
                    <a:pt x="953" y="2263"/>
                  </a:lnTo>
                  <a:lnTo>
                    <a:pt x="286" y="2334"/>
                  </a:lnTo>
                  <a:cubicBezTo>
                    <a:pt x="119" y="2334"/>
                    <a:pt x="0" y="2477"/>
                    <a:pt x="0" y="2644"/>
                  </a:cubicBezTo>
                  <a:lnTo>
                    <a:pt x="0" y="3715"/>
                  </a:lnTo>
                  <a:cubicBezTo>
                    <a:pt x="0" y="3882"/>
                    <a:pt x="119" y="4025"/>
                    <a:pt x="286" y="4025"/>
                  </a:cubicBezTo>
                  <a:lnTo>
                    <a:pt x="977" y="4096"/>
                  </a:lnTo>
                  <a:lnTo>
                    <a:pt x="548" y="4644"/>
                  </a:lnTo>
                  <a:cubicBezTo>
                    <a:pt x="453" y="4763"/>
                    <a:pt x="453" y="4954"/>
                    <a:pt x="572" y="5049"/>
                  </a:cubicBezTo>
                  <a:lnTo>
                    <a:pt x="1334" y="5811"/>
                  </a:lnTo>
                  <a:cubicBezTo>
                    <a:pt x="1397" y="5874"/>
                    <a:pt x="1473" y="5903"/>
                    <a:pt x="1552" y="5903"/>
                  </a:cubicBezTo>
                  <a:cubicBezTo>
                    <a:pt x="1622" y="5903"/>
                    <a:pt x="1695" y="5880"/>
                    <a:pt x="1763" y="5835"/>
                  </a:cubicBezTo>
                  <a:lnTo>
                    <a:pt x="2263" y="5430"/>
                  </a:lnTo>
                  <a:lnTo>
                    <a:pt x="2334" y="6073"/>
                  </a:lnTo>
                  <a:cubicBezTo>
                    <a:pt x="2358" y="6240"/>
                    <a:pt x="2501" y="6359"/>
                    <a:pt x="2667" y="6359"/>
                  </a:cubicBezTo>
                  <a:lnTo>
                    <a:pt x="3739" y="6359"/>
                  </a:lnTo>
                  <a:cubicBezTo>
                    <a:pt x="3906" y="6359"/>
                    <a:pt x="4025" y="6240"/>
                    <a:pt x="4049" y="6073"/>
                  </a:cubicBezTo>
                  <a:lnTo>
                    <a:pt x="4120" y="5406"/>
                  </a:lnTo>
                  <a:lnTo>
                    <a:pt x="4644" y="5835"/>
                  </a:lnTo>
                  <a:cubicBezTo>
                    <a:pt x="4712" y="5880"/>
                    <a:pt x="4784" y="5903"/>
                    <a:pt x="4855" y="5903"/>
                  </a:cubicBezTo>
                  <a:cubicBezTo>
                    <a:pt x="4934" y="5903"/>
                    <a:pt x="5010" y="5874"/>
                    <a:pt x="5073" y="5811"/>
                  </a:cubicBezTo>
                  <a:lnTo>
                    <a:pt x="5835" y="5049"/>
                  </a:lnTo>
                  <a:cubicBezTo>
                    <a:pt x="5954" y="4930"/>
                    <a:pt x="5954" y="4739"/>
                    <a:pt x="5859" y="4620"/>
                  </a:cubicBezTo>
                  <a:lnTo>
                    <a:pt x="5430" y="4096"/>
                  </a:lnTo>
                  <a:lnTo>
                    <a:pt x="6097" y="4025"/>
                  </a:lnTo>
                  <a:cubicBezTo>
                    <a:pt x="6263" y="4001"/>
                    <a:pt x="6383" y="3882"/>
                    <a:pt x="6383" y="3715"/>
                  </a:cubicBezTo>
                  <a:lnTo>
                    <a:pt x="6383" y="2644"/>
                  </a:lnTo>
                  <a:cubicBezTo>
                    <a:pt x="6383" y="2477"/>
                    <a:pt x="6263" y="2334"/>
                    <a:pt x="6097" y="2334"/>
                  </a:cubicBezTo>
                  <a:lnTo>
                    <a:pt x="5430" y="2239"/>
                  </a:lnTo>
                  <a:lnTo>
                    <a:pt x="5859" y="1715"/>
                  </a:lnTo>
                  <a:cubicBezTo>
                    <a:pt x="5954" y="1596"/>
                    <a:pt x="5954" y="1405"/>
                    <a:pt x="5835" y="1286"/>
                  </a:cubicBezTo>
                  <a:lnTo>
                    <a:pt x="5073" y="548"/>
                  </a:lnTo>
                  <a:cubicBezTo>
                    <a:pt x="5007" y="482"/>
                    <a:pt x="4920" y="446"/>
                    <a:pt x="4835" y="446"/>
                  </a:cubicBezTo>
                  <a:cubicBezTo>
                    <a:pt x="4766" y="446"/>
                    <a:pt x="4698" y="470"/>
                    <a:pt x="4644" y="524"/>
                  </a:cubicBezTo>
                  <a:lnTo>
                    <a:pt x="4120" y="929"/>
                  </a:lnTo>
                  <a:lnTo>
                    <a:pt x="4049" y="262"/>
                  </a:lnTo>
                  <a:cubicBezTo>
                    <a:pt x="4025" y="119"/>
                    <a:pt x="3906" y="0"/>
                    <a:pt x="37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4" name="Google Shape;2924;p34"/>
          <p:cNvGrpSpPr/>
          <p:nvPr/>
        </p:nvGrpSpPr>
        <p:grpSpPr>
          <a:xfrm rot="10800000">
            <a:off x="4431589" y="4464278"/>
            <a:ext cx="883262" cy="242091"/>
            <a:chOff x="2300350" y="2601250"/>
            <a:chExt cx="2275275" cy="623625"/>
          </a:xfrm>
        </p:grpSpPr>
        <p:sp>
          <p:nvSpPr>
            <p:cNvPr id="2925" name="Google Shape;2925;p34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34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34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34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34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34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31" name="Google Shape;2931;p34"/>
          <p:cNvGrpSpPr/>
          <p:nvPr/>
        </p:nvGrpSpPr>
        <p:grpSpPr>
          <a:xfrm>
            <a:off x="7865020" y="1077529"/>
            <a:ext cx="2297800" cy="271691"/>
            <a:chOff x="7805645" y="1077529"/>
            <a:chExt cx="2297800" cy="271691"/>
          </a:xfrm>
        </p:grpSpPr>
        <p:sp>
          <p:nvSpPr>
            <p:cNvPr id="2932" name="Google Shape;2932;p34"/>
            <p:cNvSpPr/>
            <p:nvPr/>
          </p:nvSpPr>
          <p:spPr>
            <a:xfrm flipH="1">
              <a:off x="8108745" y="128111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34"/>
            <p:cNvSpPr/>
            <p:nvPr/>
          </p:nvSpPr>
          <p:spPr>
            <a:xfrm flipH="1">
              <a:off x="7805645" y="10775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7" name="Shape 2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" name="Google Shape;2938;p35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ARHITEKTURA </a:t>
            </a:r>
            <a:r>
              <a:rPr lang="en">
                <a:solidFill>
                  <a:schemeClr val="accent2"/>
                </a:solidFill>
              </a:rPr>
              <a:t>SUSTAVA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939" name="Google Shape;2939;p35"/>
          <p:cNvSpPr/>
          <p:nvPr/>
        </p:nvSpPr>
        <p:spPr>
          <a:xfrm>
            <a:off x="696275" y="2641171"/>
            <a:ext cx="17937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Klijent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940" name="Google Shape;2940;p35"/>
          <p:cNvSpPr/>
          <p:nvPr/>
        </p:nvSpPr>
        <p:spPr>
          <a:xfrm>
            <a:off x="2681550" y="3637371"/>
            <a:ext cx="17937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DNS Upit (kodirana poruka)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941" name="Google Shape;2941;p35"/>
          <p:cNvSpPr/>
          <p:nvPr/>
        </p:nvSpPr>
        <p:spPr>
          <a:xfrm>
            <a:off x="4666825" y="2641171"/>
            <a:ext cx="17937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Simulirani DNS server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942" name="Google Shape;2942;p35"/>
          <p:cNvSpPr/>
          <p:nvPr/>
        </p:nvSpPr>
        <p:spPr>
          <a:xfrm>
            <a:off x="6652100" y="3479371"/>
            <a:ext cx="1793700" cy="399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Dekodiranje i Odgovor</a:t>
            </a:r>
            <a:endParaRPr b="1" sz="1800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943" name="Google Shape;2943;p35"/>
          <p:cNvSpPr/>
          <p:nvPr/>
        </p:nvSpPr>
        <p:spPr>
          <a:xfrm>
            <a:off x="1084775" y="137212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35"/>
          <p:cNvSpPr/>
          <p:nvPr/>
        </p:nvSpPr>
        <p:spPr>
          <a:xfrm>
            <a:off x="3070050" y="221032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35"/>
          <p:cNvSpPr/>
          <p:nvPr/>
        </p:nvSpPr>
        <p:spPr>
          <a:xfrm>
            <a:off x="5055325" y="137212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6" name="Google Shape;2946;p35"/>
          <p:cNvSpPr/>
          <p:nvPr/>
        </p:nvSpPr>
        <p:spPr>
          <a:xfrm>
            <a:off x="7040600" y="2210325"/>
            <a:ext cx="1016700" cy="10167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47" name="Google Shape;2947;p35"/>
          <p:cNvCxnSpPr>
            <a:stCxn id="2943" idx="6"/>
            <a:endCxn id="2944" idx="2"/>
          </p:cNvCxnSpPr>
          <p:nvPr/>
        </p:nvCxnSpPr>
        <p:spPr>
          <a:xfrm>
            <a:off x="2101475" y="1880475"/>
            <a:ext cx="968700" cy="8382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48" name="Google Shape;2948;p35"/>
          <p:cNvGrpSpPr/>
          <p:nvPr/>
        </p:nvGrpSpPr>
        <p:grpSpPr>
          <a:xfrm>
            <a:off x="1352423" y="1668349"/>
            <a:ext cx="481393" cy="461717"/>
            <a:chOff x="3338019" y="4118209"/>
            <a:chExt cx="416502" cy="399478"/>
          </a:xfrm>
        </p:grpSpPr>
        <p:sp>
          <p:nvSpPr>
            <p:cNvPr id="2949" name="Google Shape;2949;p35"/>
            <p:cNvSpPr/>
            <p:nvPr/>
          </p:nvSpPr>
          <p:spPr>
            <a:xfrm>
              <a:off x="3455574" y="4263874"/>
              <a:ext cx="181423" cy="181423"/>
            </a:xfrm>
            <a:custGeom>
              <a:rect b="b" l="l" r="r" t="t"/>
              <a:pathLst>
                <a:path extrusionOk="0" h="5073" w="5073">
                  <a:moveTo>
                    <a:pt x="2524" y="1501"/>
                  </a:moveTo>
                  <a:cubicBezTo>
                    <a:pt x="3096" y="1501"/>
                    <a:pt x="3548" y="1953"/>
                    <a:pt x="3548" y="2525"/>
                  </a:cubicBezTo>
                  <a:cubicBezTo>
                    <a:pt x="3548" y="3096"/>
                    <a:pt x="3096" y="3549"/>
                    <a:pt x="2524" y="3549"/>
                  </a:cubicBezTo>
                  <a:cubicBezTo>
                    <a:pt x="1977" y="3549"/>
                    <a:pt x="1500" y="3096"/>
                    <a:pt x="1500" y="2525"/>
                  </a:cubicBezTo>
                  <a:cubicBezTo>
                    <a:pt x="1500" y="1977"/>
                    <a:pt x="1953" y="1501"/>
                    <a:pt x="2524" y="1501"/>
                  </a:cubicBezTo>
                  <a:close/>
                  <a:moveTo>
                    <a:pt x="2286" y="0"/>
                  </a:moveTo>
                  <a:lnTo>
                    <a:pt x="2215" y="643"/>
                  </a:lnTo>
                  <a:cubicBezTo>
                    <a:pt x="2215" y="786"/>
                    <a:pt x="2120" y="905"/>
                    <a:pt x="2000" y="929"/>
                  </a:cubicBezTo>
                  <a:cubicBezTo>
                    <a:pt x="1929" y="953"/>
                    <a:pt x="1858" y="1000"/>
                    <a:pt x="1786" y="1024"/>
                  </a:cubicBezTo>
                  <a:cubicBezTo>
                    <a:pt x="1736" y="1054"/>
                    <a:pt x="1682" y="1067"/>
                    <a:pt x="1627" y="1067"/>
                  </a:cubicBezTo>
                  <a:cubicBezTo>
                    <a:pt x="1552" y="1067"/>
                    <a:pt x="1474" y="1042"/>
                    <a:pt x="1405" y="1000"/>
                  </a:cubicBezTo>
                  <a:lnTo>
                    <a:pt x="905" y="572"/>
                  </a:lnTo>
                  <a:lnTo>
                    <a:pt x="572" y="905"/>
                  </a:lnTo>
                  <a:lnTo>
                    <a:pt x="976" y="1429"/>
                  </a:lnTo>
                  <a:cubicBezTo>
                    <a:pt x="1072" y="1524"/>
                    <a:pt x="1096" y="1667"/>
                    <a:pt x="1024" y="1786"/>
                  </a:cubicBezTo>
                  <a:cubicBezTo>
                    <a:pt x="1000" y="1858"/>
                    <a:pt x="953" y="1929"/>
                    <a:pt x="929" y="2001"/>
                  </a:cubicBezTo>
                  <a:cubicBezTo>
                    <a:pt x="905" y="2120"/>
                    <a:pt x="786" y="2215"/>
                    <a:pt x="643" y="2239"/>
                  </a:cubicBezTo>
                  <a:lnTo>
                    <a:pt x="0" y="2310"/>
                  </a:lnTo>
                  <a:lnTo>
                    <a:pt x="0" y="2763"/>
                  </a:lnTo>
                  <a:lnTo>
                    <a:pt x="643" y="2834"/>
                  </a:lnTo>
                  <a:cubicBezTo>
                    <a:pt x="786" y="2858"/>
                    <a:pt x="905" y="2953"/>
                    <a:pt x="953" y="3072"/>
                  </a:cubicBezTo>
                  <a:cubicBezTo>
                    <a:pt x="976" y="3144"/>
                    <a:pt x="1000" y="3215"/>
                    <a:pt x="1024" y="3287"/>
                  </a:cubicBezTo>
                  <a:cubicBezTo>
                    <a:pt x="1096" y="3406"/>
                    <a:pt x="1072" y="3549"/>
                    <a:pt x="1000" y="3644"/>
                  </a:cubicBezTo>
                  <a:lnTo>
                    <a:pt x="572" y="4168"/>
                  </a:lnTo>
                  <a:lnTo>
                    <a:pt x="905" y="4501"/>
                  </a:lnTo>
                  <a:lnTo>
                    <a:pt x="1429" y="4073"/>
                  </a:lnTo>
                  <a:cubicBezTo>
                    <a:pt x="1490" y="4026"/>
                    <a:pt x="1572" y="4000"/>
                    <a:pt x="1654" y="4000"/>
                  </a:cubicBezTo>
                  <a:cubicBezTo>
                    <a:pt x="1699" y="4000"/>
                    <a:pt x="1744" y="4008"/>
                    <a:pt x="1786" y="4025"/>
                  </a:cubicBezTo>
                  <a:cubicBezTo>
                    <a:pt x="1858" y="4073"/>
                    <a:pt x="1929" y="4096"/>
                    <a:pt x="2000" y="4120"/>
                  </a:cubicBezTo>
                  <a:cubicBezTo>
                    <a:pt x="2120" y="4168"/>
                    <a:pt x="2215" y="4263"/>
                    <a:pt x="2239" y="4406"/>
                  </a:cubicBezTo>
                  <a:lnTo>
                    <a:pt x="2310" y="5073"/>
                  </a:lnTo>
                  <a:lnTo>
                    <a:pt x="2763" y="5049"/>
                  </a:lnTo>
                  <a:lnTo>
                    <a:pt x="2834" y="4406"/>
                  </a:lnTo>
                  <a:cubicBezTo>
                    <a:pt x="2858" y="4263"/>
                    <a:pt x="2953" y="4168"/>
                    <a:pt x="3072" y="4120"/>
                  </a:cubicBezTo>
                  <a:cubicBezTo>
                    <a:pt x="3144" y="4096"/>
                    <a:pt x="3215" y="4073"/>
                    <a:pt x="3286" y="4025"/>
                  </a:cubicBezTo>
                  <a:cubicBezTo>
                    <a:pt x="3336" y="4005"/>
                    <a:pt x="3389" y="3994"/>
                    <a:pt x="3442" y="3994"/>
                  </a:cubicBezTo>
                  <a:cubicBezTo>
                    <a:pt x="3516" y="3994"/>
                    <a:pt x="3588" y="4017"/>
                    <a:pt x="3644" y="4073"/>
                  </a:cubicBezTo>
                  <a:lnTo>
                    <a:pt x="4168" y="4477"/>
                  </a:lnTo>
                  <a:lnTo>
                    <a:pt x="4501" y="4144"/>
                  </a:lnTo>
                  <a:lnTo>
                    <a:pt x="4072" y="3644"/>
                  </a:lnTo>
                  <a:cubicBezTo>
                    <a:pt x="4001" y="3525"/>
                    <a:pt x="3977" y="3382"/>
                    <a:pt x="4025" y="3263"/>
                  </a:cubicBezTo>
                  <a:cubicBezTo>
                    <a:pt x="4072" y="3191"/>
                    <a:pt x="4096" y="3144"/>
                    <a:pt x="4120" y="3072"/>
                  </a:cubicBezTo>
                  <a:cubicBezTo>
                    <a:pt x="4168" y="2929"/>
                    <a:pt x="4287" y="2834"/>
                    <a:pt x="4406" y="2834"/>
                  </a:cubicBezTo>
                  <a:lnTo>
                    <a:pt x="5073" y="2763"/>
                  </a:lnTo>
                  <a:lnTo>
                    <a:pt x="5073" y="2286"/>
                  </a:lnTo>
                  <a:lnTo>
                    <a:pt x="4406" y="2215"/>
                  </a:lnTo>
                  <a:cubicBezTo>
                    <a:pt x="4263" y="2215"/>
                    <a:pt x="4168" y="2120"/>
                    <a:pt x="4120" y="2001"/>
                  </a:cubicBezTo>
                  <a:cubicBezTo>
                    <a:pt x="4096" y="1929"/>
                    <a:pt x="4072" y="1858"/>
                    <a:pt x="4025" y="1786"/>
                  </a:cubicBezTo>
                  <a:cubicBezTo>
                    <a:pt x="3977" y="1667"/>
                    <a:pt x="3977" y="1524"/>
                    <a:pt x="4072" y="1405"/>
                  </a:cubicBezTo>
                  <a:lnTo>
                    <a:pt x="4477" y="905"/>
                  </a:lnTo>
                  <a:lnTo>
                    <a:pt x="4144" y="572"/>
                  </a:lnTo>
                  <a:lnTo>
                    <a:pt x="3644" y="977"/>
                  </a:lnTo>
                  <a:cubicBezTo>
                    <a:pt x="3574" y="1032"/>
                    <a:pt x="3496" y="1056"/>
                    <a:pt x="3419" y="1056"/>
                  </a:cubicBezTo>
                  <a:cubicBezTo>
                    <a:pt x="3365" y="1056"/>
                    <a:pt x="3312" y="1044"/>
                    <a:pt x="3263" y="1024"/>
                  </a:cubicBezTo>
                  <a:cubicBezTo>
                    <a:pt x="3215" y="1000"/>
                    <a:pt x="3144" y="953"/>
                    <a:pt x="3072" y="929"/>
                  </a:cubicBezTo>
                  <a:cubicBezTo>
                    <a:pt x="2929" y="905"/>
                    <a:pt x="2858" y="786"/>
                    <a:pt x="2834" y="643"/>
                  </a:cubicBezTo>
                  <a:lnTo>
                    <a:pt x="2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35"/>
            <p:cNvSpPr/>
            <p:nvPr/>
          </p:nvSpPr>
          <p:spPr>
            <a:xfrm>
              <a:off x="3338019" y="4448630"/>
              <a:ext cx="70667" cy="69057"/>
            </a:xfrm>
            <a:custGeom>
              <a:rect b="b" l="l" r="r" t="t"/>
              <a:pathLst>
                <a:path extrusionOk="0" h="1931" w="1976">
                  <a:moveTo>
                    <a:pt x="81" y="0"/>
                  </a:moveTo>
                  <a:cubicBezTo>
                    <a:pt x="55" y="0"/>
                    <a:pt x="28" y="1"/>
                    <a:pt x="1" y="2"/>
                  </a:cubicBezTo>
                  <a:lnTo>
                    <a:pt x="1" y="1598"/>
                  </a:lnTo>
                  <a:cubicBezTo>
                    <a:pt x="1" y="1788"/>
                    <a:pt x="144" y="1931"/>
                    <a:pt x="334" y="1931"/>
                  </a:cubicBezTo>
                  <a:lnTo>
                    <a:pt x="1906" y="1931"/>
                  </a:lnTo>
                  <a:cubicBezTo>
                    <a:pt x="1975" y="909"/>
                    <a:pt x="1139" y="0"/>
                    <a:pt x="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35"/>
            <p:cNvSpPr/>
            <p:nvPr/>
          </p:nvSpPr>
          <p:spPr>
            <a:xfrm>
              <a:off x="3338019" y="4190630"/>
              <a:ext cx="70667" cy="69057"/>
            </a:xfrm>
            <a:custGeom>
              <a:rect b="b" l="l" r="r" t="t"/>
              <a:pathLst>
                <a:path extrusionOk="0" h="1931" w="1976">
                  <a:moveTo>
                    <a:pt x="334" y="0"/>
                  </a:moveTo>
                  <a:cubicBezTo>
                    <a:pt x="144" y="0"/>
                    <a:pt x="1" y="143"/>
                    <a:pt x="1" y="334"/>
                  </a:cubicBezTo>
                  <a:lnTo>
                    <a:pt x="1" y="1929"/>
                  </a:lnTo>
                  <a:cubicBezTo>
                    <a:pt x="28" y="1930"/>
                    <a:pt x="56" y="1931"/>
                    <a:pt x="83" y="1931"/>
                  </a:cubicBezTo>
                  <a:cubicBezTo>
                    <a:pt x="1140" y="1931"/>
                    <a:pt x="1975" y="1045"/>
                    <a:pt x="1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35"/>
            <p:cNvSpPr/>
            <p:nvPr/>
          </p:nvSpPr>
          <p:spPr>
            <a:xfrm>
              <a:off x="3338019" y="4118209"/>
              <a:ext cx="416490" cy="399467"/>
            </a:xfrm>
            <a:custGeom>
              <a:rect b="b" l="l" r="r" t="t"/>
              <a:pathLst>
                <a:path extrusionOk="0" h="11170" w="11646">
                  <a:moveTo>
                    <a:pt x="7121" y="668"/>
                  </a:moveTo>
                  <a:cubicBezTo>
                    <a:pt x="7574" y="668"/>
                    <a:pt x="7955" y="1049"/>
                    <a:pt x="7955" y="1501"/>
                  </a:cubicBezTo>
                  <a:lnTo>
                    <a:pt x="7955" y="2025"/>
                  </a:lnTo>
                  <a:lnTo>
                    <a:pt x="3692" y="2025"/>
                  </a:lnTo>
                  <a:lnTo>
                    <a:pt x="3692" y="1501"/>
                  </a:lnTo>
                  <a:cubicBezTo>
                    <a:pt x="3692" y="1049"/>
                    <a:pt x="4049" y="668"/>
                    <a:pt x="4502" y="668"/>
                  </a:cubicBezTo>
                  <a:close/>
                  <a:moveTo>
                    <a:pt x="6359" y="3383"/>
                  </a:moveTo>
                  <a:cubicBezTo>
                    <a:pt x="6526" y="3383"/>
                    <a:pt x="6669" y="3526"/>
                    <a:pt x="6693" y="3692"/>
                  </a:cubicBezTo>
                  <a:lnTo>
                    <a:pt x="6764" y="4311"/>
                  </a:lnTo>
                  <a:lnTo>
                    <a:pt x="7240" y="3930"/>
                  </a:lnTo>
                  <a:cubicBezTo>
                    <a:pt x="7312" y="3871"/>
                    <a:pt x="7395" y="3841"/>
                    <a:pt x="7475" y="3841"/>
                  </a:cubicBezTo>
                  <a:cubicBezTo>
                    <a:pt x="7556" y="3841"/>
                    <a:pt x="7633" y="3871"/>
                    <a:pt x="7693" y="3930"/>
                  </a:cubicBezTo>
                  <a:lnTo>
                    <a:pt x="8455" y="4692"/>
                  </a:lnTo>
                  <a:cubicBezTo>
                    <a:pt x="8598" y="4811"/>
                    <a:pt x="8598" y="5026"/>
                    <a:pt x="8479" y="5145"/>
                  </a:cubicBezTo>
                  <a:lnTo>
                    <a:pt x="8098" y="5645"/>
                  </a:lnTo>
                  <a:lnTo>
                    <a:pt x="8717" y="5716"/>
                  </a:lnTo>
                  <a:cubicBezTo>
                    <a:pt x="8907" y="5740"/>
                    <a:pt x="9026" y="5883"/>
                    <a:pt x="9026" y="6050"/>
                  </a:cubicBezTo>
                  <a:lnTo>
                    <a:pt x="9026" y="7145"/>
                  </a:lnTo>
                  <a:cubicBezTo>
                    <a:pt x="9026" y="7312"/>
                    <a:pt x="8907" y="7455"/>
                    <a:pt x="8741" y="7479"/>
                  </a:cubicBezTo>
                  <a:lnTo>
                    <a:pt x="8098" y="7550"/>
                  </a:lnTo>
                  <a:lnTo>
                    <a:pt x="8502" y="8026"/>
                  </a:lnTo>
                  <a:cubicBezTo>
                    <a:pt x="8621" y="8169"/>
                    <a:pt x="8598" y="8360"/>
                    <a:pt x="8479" y="8479"/>
                  </a:cubicBezTo>
                  <a:lnTo>
                    <a:pt x="7717" y="9241"/>
                  </a:lnTo>
                  <a:cubicBezTo>
                    <a:pt x="7651" y="9306"/>
                    <a:pt x="7564" y="9343"/>
                    <a:pt x="7475" y="9343"/>
                  </a:cubicBezTo>
                  <a:cubicBezTo>
                    <a:pt x="7402" y="9343"/>
                    <a:pt x="7328" y="9318"/>
                    <a:pt x="7264" y="9265"/>
                  </a:cubicBezTo>
                  <a:lnTo>
                    <a:pt x="6764" y="8884"/>
                  </a:lnTo>
                  <a:lnTo>
                    <a:pt x="6693" y="9503"/>
                  </a:lnTo>
                  <a:cubicBezTo>
                    <a:pt x="6669" y="9693"/>
                    <a:pt x="6526" y="9813"/>
                    <a:pt x="6359" y="9813"/>
                  </a:cubicBezTo>
                  <a:lnTo>
                    <a:pt x="5287" y="9813"/>
                  </a:lnTo>
                  <a:cubicBezTo>
                    <a:pt x="5121" y="9813"/>
                    <a:pt x="4954" y="9693"/>
                    <a:pt x="4954" y="9503"/>
                  </a:cubicBezTo>
                  <a:lnTo>
                    <a:pt x="4883" y="8884"/>
                  </a:lnTo>
                  <a:lnTo>
                    <a:pt x="4383" y="9289"/>
                  </a:lnTo>
                  <a:cubicBezTo>
                    <a:pt x="4326" y="9334"/>
                    <a:pt x="4249" y="9357"/>
                    <a:pt x="4170" y="9357"/>
                  </a:cubicBezTo>
                  <a:cubicBezTo>
                    <a:pt x="4082" y="9357"/>
                    <a:pt x="3993" y="9328"/>
                    <a:pt x="3930" y="9265"/>
                  </a:cubicBezTo>
                  <a:lnTo>
                    <a:pt x="3168" y="8503"/>
                  </a:lnTo>
                  <a:cubicBezTo>
                    <a:pt x="3049" y="8384"/>
                    <a:pt x="3025" y="8193"/>
                    <a:pt x="3144" y="8050"/>
                  </a:cubicBezTo>
                  <a:lnTo>
                    <a:pt x="3549" y="7550"/>
                  </a:lnTo>
                  <a:lnTo>
                    <a:pt x="2906" y="7479"/>
                  </a:lnTo>
                  <a:cubicBezTo>
                    <a:pt x="2739" y="7455"/>
                    <a:pt x="2596" y="7312"/>
                    <a:pt x="2596" y="7145"/>
                  </a:cubicBezTo>
                  <a:lnTo>
                    <a:pt x="2596" y="6074"/>
                  </a:lnTo>
                  <a:cubicBezTo>
                    <a:pt x="2596" y="5907"/>
                    <a:pt x="2739" y="5740"/>
                    <a:pt x="2906" y="5740"/>
                  </a:cubicBezTo>
                  <a:lnTo>
                    <a:pt x="3525" y="5669"/>
                  </a:lnTo>
                  <a:lnTo>
                    <a:pt x="3144" y="5169"/>
                  </a:lnTo>
                  <a:cubicBezTo>
                    <a:pt x="3025" y="5050"/>
                    <a:pt x="3025" y="4835"/>
                    <a:pt x="3168" y="4716"/>
                  </a:cubicBezTo>
                  <a:lnTo>
                    <a:pt x="3906" y="3954"/>
                  </a:lnTo>
                  <a:cubicBezTo>
                    <a:pt x="3972" y="3889"/>
                    <a:pt x="4066" y="3852"/>
                    <a:pt x="4157" y="3852"/>
                  </a:cubicBezTo>
                  <a:cubicBezTo>
                    <a:pt x="4232" y="3852"/>
                    <a:pt x="4305" y="3877"/>
                    <a:pt x="4359" y="3930"/>
                  </a:cubicBezTo>
                  <a:lnTo>
                    <a:pt x="4859" y="4335"/>
                  </a:lnTo>
                  <a:lnTo>
                    <a:pt x="4930" y="3692"/>
                  </a:lnTo>
                  <a:cubicBezTo>
                    <a:pt x="4954" y="3526"/>
                    <a:pt x="5097" y="3383"/>
                    <a:pt x="5264" y="3383"/>
                  </a:cubicBezTo>
                  <a:close/>
                  <a:moveTo>
                    <a:pt x="4502" y="1"/>
                  </a:moveTo>
                  <a:cubicBezTo>
                    <a:pt x="3692" y="1"/>
                    <a:pt x="3001" y="668"/>
                    <a:pt x="3001" y="1501"/>
                  </a:cubicBezTo>
                  <a:lnTo>
                    <a:pt x="3001" y="2025"/>
                  </a:lnTo>
                  <a:lnTo>
                    <a:pt x="2596" y="2025"/>
                  </a:lnTo>
                  <a:cubicBezTo>
                    <a:pt x="2643" y="3473"/>
                    <a:pt x="1453" y="4646"/>
                    <a:pt x="82" y="4646"/>
                  </a:cubicBezTo>
                  <a:cubicBezTo>
                    <a:pt x="55" y="4646"/>
                    <a:pt x="28" y="4646"/>
                    <a:pt x="1" y="4645"/>
                  </a:cubicBezTo>
                  <a:lnTo>
                    <a:pt x="1" y="8574"/>
                  </a:lnTo>
                  <a:cubicBezTo>
                    <a:pt x="41" y="8572"/>
                    <a:pt x="81" y="8571"/>
                    <a:pt x="121" y="8571"/>
                  </a:cubicBezTo>
                  <a:cubicBezTo>
                    <a:pt x="1476" y="8571"/>
                    <a:pt x="2643" y="9736"/>
                    <a:pt x="2596" y="11170"/>
                  </a:cubicBezTo>
                  <a:lnTo>
                    <a:pt x="9050" y="11170"/>
                  </a:lnTo>
                  <a:cubicBezTo>
                    <a:pt x="8981" y="9736"/>
                    <a:pt x="10147" y="8571"/>
                    <a:pt x="11524" y="8571"/>
                  </a:cubicBezTo>
                  <a:cubicBezTo>
                    <a:pt x="11564" y="8571"/>
                    <a:pt x="11605" y="8572"/>
                    <a:pt x="11646" y="8574"/>
                  </a:cubicBezTo>
                  <a:lnTo>
                    <a:pt x="11646" y="4645"/>
                  </a:lnTo>
                  <a:cubicBezTo>
                    <a:pt x="11618" y="4646"/>
                    <a:pt x="11590" y="4646"/>
                    <a:pt x="11563" y="4646"/>
                  </a:cubicBezTo>
                  <a:cubicBezTo>
                    <a:pt x="10192" y="4646"/>
                    <a:pt x="8980" y="3496"/>
                    <a:pt x="9050" y="2025"/>
                  </a:cubicBezTo>
                  <a:lnTo>
                    <a:pt x="8621" y="2025"/>
                  </a:lnTo>
                  <a:lnTo>
                    <a:pt x="8621" y="1501"/>
                  </a:lnTo>
                  <a:cubicBezTo>
                    <a:pt x="8621" y="668"/>
                    <a:pt x="7955" y="1"/>
                    <a:pt x="7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35"/>
            <p:cNvSpPr/>
            <p:nvPr/>
          </p:nvSpPr>
          <p:spPr>
            <a:xfrm>
              <a:off x="3683890" y="4448630"/>
              <a:ext cx="70631" cy="69057"/>
            </a:xfrm>
            <a:custGeom>
              <a:rect b="b" l="l" r="r" t="t"/>
              <a:pathLst>
                <a:path extrusionOk="0" h="1931" w="1975">
                  <a:moveTo>
                    <a:pt x="1894" y="0"/>
                  </a:moveTo>
                  <a:cubicBezTo>
                    <a:pt x="837" y="0"/>
                    <a:pt x="0" y="909"/>
                    <a:pt x="70" y="1931"/>
                  </a:cubicBezTo>
                  <a:lnTo>
                    <a:pt x="1618" y="1931"/>
                  </a:lnTo>
                  <a:cubicBezTo>
                    <a:pt x="1808" y="1931"/>
                    <a:pt x="1975" y="1788"/>
                    <a:pt x="1975" y="1598"/>
                  </a:cubicBezTo>
                  <a:lnTo>
                    <a:pt x="1975" y="2"/>
                  </a:lnTo>
                  <a:cubicBezTo>
                    <a:pt x="1948" y="1"/>
                    <a:pt x="1921" y="0"/>
                    <a:pt x="1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35"/>
            <p:cNvSpPr/>
            <p:nvPr/>
          </p:nvSpPr>
          <p:spPr>
            <a:xfrm>
              <a:off x="3683890" y="4190630"/>
              <a:ext cx="70631" cy="69057"/>
            </a:xfrm>
            <a:custGeom>
              <a:rect b="b" l="l" r="r" t="t"/>
              <a:pathLst>
                <a:path extrusionOk="0" h="1931" w="1975">
                  <a:moveTo>
                    <a:pt x="70" y="0"/>
                  </a:moveTo>
                  <a:cubicBezTo>
                    <a:pt x="0" y="1045"/>
                    <a:pt x="836" y="1931"/>
                    <a:pt x="1892" y="1931"/>
                  </a:cubicBezTo>
                  <a:cubicBezTo>
                    <a:pt x="1920" y="1931"/>
                    <a:pt x="1947" y="1930"/>
                    <a:pt x="1975" y="1929"/>
                  </a:cubicBezTo>
                  <a:lnTo>
                    <a:pt x="1975" y="334"/>
                  </a:lnTo>
                  <a:cubicBezTo>
                    <a:pt x="1975" y="143"/>
                    <a:pt x="1808" y="0"/>
                    <a:pt x="16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35"/>
            <p:cNvSpPr/>
            <p:nvPr/>
          </p:nvSpPr>
          <p:spPr>
            <a:xfrm>
              <a:off x="3533074" y="4341374"/>
              <a:ext cx="25570" cy="25570"/>
            </a:xfrm>
            <a:custGeom>
              <a:rect b="b" l="l" r="r" t="t"/>
              <a:pathLst>
                <a:path extrusionOk="0" h="715" w="715">
                  <a:moveTo>
                    <a:pt x="357" y="0"/>
                  </a:moveTo>
                  <a:cubicBezTo>
                    <a:pt x="167" y="0"/>
                    <a:pt x="0" y="167"/>
                    <a:pt x="0" y="358"/>
                  </a:cubicBezTo>
                  <a:cubicBezTo>
                    <a:pt x="0" y="548"/>
                    <a:pt x="167" y="715"/>
                    <a:pt x="357" y="715"/>
                  </a:cubicBezTo>
                  <a:cubicBezTo>
                    <a:pt x="572" y="715"/>
                    <a:pt x="715" y="548"/>
                    <a:pt x="715" y="358"/>
                  </a:cubicBezTo>
                  <a:cubicBezTo>
                    <a:pt x="715" y="167"/>
                    <a:pt x="572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6" name="Google Shape;2956;p35"/>
          <p:cNvGrpSpPr/>
          <p:nvPr/>
        </p:nvGrpSpPr>
        <p:grpSpPr>
          <a:xfrm>
            <a:off x="7305876" y="2459400"/>
            <a:ext cx="481385" cy="484630"/>
            <a:chOff x="2620884" y="2735942"/>
            <a:chExt cx="402900" cy="416492"/>
          </a:xfrm>
        </p:grpSpPr>
        <p:sp>
          <p:nvSpPr>
            <p:cNvPr id="2957" name="Google Shape;2957;p35"/>
            <p:cNvSpPr/>
            <p:nvPr/>
          </p:nvSpPr>
          <p:spPr>
            <a:xfrm>
              <a:off x="2620884" y="2797241"/>
              <a:ext cx="402900" cy="355193"/>
            </a:xfrm>
            <a:custGeom>
              <a:rect b="b" l="l" r="r" t="t"/>
              <a:pathLst>
                <a:path extrusionOk="0" h="9932" w="11266">
                  <a:moveTo>
                    <a:pt x="334" y="1"/>
                  </a:moveTo>
                  <a:cubicBezTo>
                    <a:pt x="144" y="1"/>
                    <a:pt x="1" y="168"/>
                    <a:pt x="1" y="334"/>
                  </a:cubicBezTo>
                  <a:lnTo>
                    <a:pt x="1" y="9598"/>
                  </a:lnTo>
                  <a:cubicBezTo>
                    <a:pt x="1" y="9789"/>
                    <a:pt x="144" y="9932"/>
                    <a:pt x="334" y="9932"/>
                  </a:cubicBezTo>
                  <a:lnTo>
                    <a:pt x="10908" y="9932"/>
                  </a:lnTo>
                  <a:cubicBezTo>
                    <a:pt x="11098" y="9932"/>
                    <a:pt x="11265" y="9789"/>
                    <a:pt x="11265" y="9598"/>
                  </a:cubicBezTo>
                  <a:cubicBezTo>
                    <a:pt x="11265" y="9408"/>
                    <a:pt x="11098" y="9265"/>
                    <a:pt x="10908" y="9265"/>
                  </a:cubicBezTo>
                  <a:lnTo>
                    <a:pt x="10574" y="9265"/>
                  </a:lnTo>
                  <a:lnTo>
                    <a:pt x="10574" y="1930"/>
                  </a:lnTo>
                  <a:cubicBezTo>
                    <a:pt x="10574" y="1811"/>
                    <a:pt x="10479" y="1716"/>
                    <a:pt x="10336" y="1716"/>
                  </a:cubicBezTo>
                  <a:lnTo>
                    <a:pt x="9717" y="1716"/>
                  </a:lnTo>
                  <a:cubicBezTo>
                    <a:pt x="9598" y="1716"/>
                    <a:pt x="9503" y="1811"/>
                    <a:pt x="9503" y="1930"/>
                  </a:cubicBezTo>
                  <a:lnTo>
                    <a:pt x="9503" y="9265"/>
                  </a:lnTo>
                  <a:lnTo>
                    <a:pt x="8812" y="9265"/>
                  </a:lnTo>
                  <a:lnTo>
                    <a:pt x="8812" y="4692"/>
                  </a:lnTo>
                  <a:cubicBezTo>
                    <a:pt x="8812" y="4573"/>
                    <a:pt x="8717" y="4454"/>
                    <a:pt x="8574" y="4454"/>
                  </a:cubicBezTo>
                  <a:lnTo>
                    <a:pt x="7955" y="4454"/>
                  </a:lnTo>
                  <a:cubicBezTo>
                    <a:pt x="7836" y="4454"/>
                    <a:pt x="7741" y="4573"/>
                    <a:pt x="7741" y="4692"/>
                  </a:cubicBezTo>
                  <a:lnTo>
                    <a:pt x="7741" y="9265"/>
                  </a:lnTo>
                  <a:lnTo>
                    <a:pt x="7050" y="9265"/>
                  </a:lnTo>
                  <a:lnTo>
                    <a:pt x="7050" y="6597"/>
                  </a:lnTo>
                  <a:cubicBezTo>
                    <a:pt x="7050" y="6478"/>
                    <a:pt x="6955" y="6383"/>
                    <a:pt x="6812" y="6383"/>
                  </a:cubicBezTo>
                  <a:lnTo>
                    <a:pt x="6193" y="6383"/>
                  </a:lnTo>
                  <a:cubicBezTo>
                    <a:pt x="6074" y="6383"/>
                    <a:pt x="5978" y="6478"/>
                    <a:pt x="5978" y="6597"/>
                  </a:cubicBezTo>
                  <a:lnTo>
                    <a:pt x="5978" y="9265"/>
                  </a:lnTo>
                  <a:lnTo>
                    <a:pt x="5288" y="9265"/>
                  </a:lnTo>
                  <a:lnTo>
                    <a:pt x="5288" y="4669"/>
                  </a:lnTo>
                  <a:cubicBezTo>
                    <a:pt x="5288" y="4549"/>
                    <a:pt x="5192" y="4430"/>
                    <a:pt x="5050" y="4430"/>
                  </a:cubicBezTo>
                  <a:lnTo>
                    <a:pt x="4430" y="4430"/>
                  </a:lnTo>
                  <a:cubicBezTo>
                    <a:pt x="4311" y="4430"/>
                    <a:pt x="4216" y="4549"/>
                    <a:pt x="4216" y="4669"/>
                  </a:cubicBezTo>
                  <a:lnTo>
                    <a:pt x="4216" y="9265"/>
                  </a:lnTo>
                  <a:lnTo>
                    <a:pt x="3525" y="9265"/>
                  </a:lnTo>
                  <a:lnTo>
                    <a:pt x="3525" y="6597"/>
                  </a:lnTo>
                  <a:cubicBezTo>
                    <a:pt x="3525" y="6478"/>
                    <a:pt x="3430" y="6383"/>
                    <a:pt x="3287" y="6383"/>
                  </a:cubicBezTo>
                  <a:lnTo>
                    <a:pt x="2668" y="6383"/>
                  </a:lnTo>
                  <a:cubicBezTo>
                    <a:pt x="2549" y="6383"/>
                    <a:pt x="2454" y="6478"/>
                    <a:pt x="2454" y="6597"/>
                  </a:cubicBezTo>
                  <a:lnTo>
                    <a:pt x="2454" y="9265"/>
                  </a:lnTo>
                  <a:lnTo>
                    <a:pt x="1763" y="9265"/>
                  </a:lnTo>
                  <a:lnTo>
                    <a:pt x="1763" y="8336"/>
                  </a:lnTo>
                  <a:cubicBezTo>
                    <a:pt x="1763" y="8217"/>
                    <a:pt x="1668" y="8122"/>
                    <a:pt x="1525" y="8122"/>
                  </a:cubicBezTo>
                  <a:lnTo>
                    <a:pt x="691" y="8122"/>
                  </a:lnTo>
                  <a:lnTo>
                    <a:pt x="691" y="334"/>
                  </a:lnTo>
                  <a:cubicBezTo>
                    <a:pt x="691" y="168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35"/>
            <p:cNvSpPr/>
            <p:nvPr/>
          </p:nvSpPr>
          <p:spPr>
            <a:xfrm>
              <a:off x="2667734" y="2735942"/>
              <a:ext cx="327084" cy="182711"/>
            </a:xfrm>
            <a:custGeom>
              <a:rect b="b" l="l" r="r" t="t"/>
              <a:pathLst>
                <a:path extrusionOk="0" h="5109" w="9146">
                  <a:moveTo>
                    <a:pt x="7693" y="0"/>
                  </a:moveTo>
                  <a:cubicBezTo>
                    <a:pt x="7502" y="0"/>
                    <a:pt x="7336" y="167"/>
                    <a:pt x="7336" y="357"/>
                  </a:cubicBezTo>
                  <a:cubicBezTo>
                    <a:pt x="7336" y="548"/>
                    <a:pt x="7502" y="691"/>
                    <a:pt x="7693" y="691"/>
                  </a:cubicBezTo>
                  <a:lnTo>
                    <a:pt x="7978" y="691"/>
                  </a:lnTo>
                  <a:lnTo>
                    <a:pt x="4883" y="3787"/>
                  </a:lnTo>
                  <a:lnTo>
                    <a:pt x="2882" y="2215"/>
                  </a:lnTo>
                  <a:cubicBezTo>
                    <a:pt x="2829" y="2161"/>
                    <a:pt x="2756" y="2137"/>
                    <a:pt x="2681" y="2137"/>
                  </a:cubicBezTo>
                  <a:cubicBezTo>
                    <a:pt x="2589" y="2137"/>
                    <a:pt x="2495" y="2173"/>
                    <a:pt x="2430" y="2239"/>
                  </a:cubicBezTo>
                  <a:lnTo>
                    <a:pt x="144" y="4525"/>
                  </a:lnTo>
                  <a:cubicBezTo>
                    <a:pt x="1" y="4668"/>
                    <a:pt x="1" y="4882"/>
                    <a:pt x="144" y="5001"/>
                  </a:cubicBezTo>
                  <a:cubicBezTo>
                    <a:pt x="215" y="5073"/>
                    <a:pt x="304" y="5108"/>
                    <a:pt x="391" y="5108"/>
                  </a:cubicBezTo>
                  <a:cubicBezTo>
                    <a:pt x="477" y="5108"/>
                    <a:pt x="560" y="5073"/>
                    <a:pt x="620" y="5001"/>
                  </a:cubicBezTo>
                  <a:lnTo>
                    <a:pt x="2692" y="2929"/>
                  </a:lnTo>
                  <a:lnTo>
                    <a:pt x="4692" y="4525"/>
                  </a:lnTo>
                  <a:cubicBezTo>
                    <a:pt x="4760" y="4570"/>
                    <a:pt x="4838" y="4594"/>
                    <a:pt x="4914" y="4594"/>
                  </a:cubicBezTo>
                  <a:cubicBezTo>
                    <a:pt x="4999" y="4594"/>
                    <a:pt x="5082" y="4564"/>
                    <a:pt x="5145" y="4501"/>
                  </a:cubicBezTo>
                  <a:lnTo>
                    <a:pt x="8455" y="1167"/>
                  </a:lnTo>
                  <a:lnTo>
                    <a:pt x="8455" y="1477"/>
                  </a:lnTo>
                  <a:cubicBezTo>
                    <a:pt x="8455" y="1667"/>
                    <a:pt x="8598" y="1810"/>
                    <a:pt x="8788" y="1810"/>
                  </a:cubicBezTo>
                  <a:cubicBezTo>
                    <a:pt x="8979" y="1810"/>
                    <a:pt x="9145" y="1667"/>
                    <a:pt x="9145" y="1477"/>
                  </a:cubicBezTo>
                  <a:lnTo>
                    <a:pt x="9145" y="357"/>
                  </a:lnTo>
                  <a:cubicBezTo>
                    <a:pt x="9145" y="167"/>
                    <a:pt x="8979" y="0"/>
                    <a:pt x="87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9" name="Google Shape;2959;p35"/>
          <p:cNvGrpSpPr/>
          <p:nvPr/>
        </p:nvGrpSpPr>
        <p:grpSpPr>
          <a:xfrm>
            <a:off x="3337761" y="2478463"/>
            <a:ext cx="481411" cy="480423"/>
            <a:chOff x="5439998" y="2736800"/>
            <a:chExt cx="417348" cy="416492"/>
          </a:xfrm>
        </p:grpSpPr>
        <p:sp>
          <p:nvSpPr>
            <p:cNvPr id="2960" name="Google Shape;2960;p35"/>
            <p:cNvSpPr/>
            <p:nvPr/>
          </p:nvSpPr>
          <p:spPr>
            <a:xfrm>
              <a:off x="5439998" y="2736800"/>
              <a:ext cx="123524" cy="23854"/>
            </a:xfrm>
            <a:custGeom>
              <a:rect b="b" l="l" r="r" t="t"/>
              <a:pathLst>
                <a:path extrusionOk="0" h="667" w="3454">
                  <a:moveTo>
                    <a:pt x="358" y="0"/>
                  </a:moveTo>
                  <a:cubicBezTo>
                    <a:pt x="167" y="0"/>
                    <a:pt x="1" y="143"/>
                    <a:pt x="1" y="333"/>
                  </a:cubicBezTo>
                  <a:lnTo>
                    <a:pt x="1" y="667"/>
                  </a:lnTo>
                  <a:lnTo>
                    <a:pt x="3454" y="667"/>
                  </a:lnTo>
                  <a:cubicBezTo>
                    <a:pt x="3144" y="238"/>
                    <a:pt x="3240" y="381"/>
                    <a:pt x="3049" y="119"/>
                  </a:cubicBezTo>
                  <a:cubicBezTo>
                    <a:pt x="3001" y="48"/>
                    <a:pt x="2882" y="0"/>
                    <a:pt x="2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35"/>
            <p:cNvSpPr/>
            <p:nvPr/>
          </p:nvSpPr>
          <p:spPr>
            <a:xfrm>
              <a:off x="5628222" y="2955674"/>
              <a:ext cx="123524" cy="24712"/>
            </a:xfrm>
            <a:custGeom>
              <a:rect b="b" l="l" r="r" t="t"/>
              <a:pathLst>
                <a:path extrusionOk="0" h="691" w="3454">
                  <a:moveTo>
                    <a:pt x="358" y="0"/>
                  </a:moveTo>
                  <a:cubicBezTo>
                    <a:pt x="168" y="0"/>
                    <a:pt x="1" y="167"/>
                    <a:pt x="1" y="358"/>
                  </a:cubicBezTo>
                  <a:lnTo>
                    <a:pt x="1" y="691"/>
                  </a:lnTo>
                  <a:lnTo>
                    <a:pt x="3454" y="691"/>
                  </a:lnTo>
                  <a:cubicBezTo>
                    <a:pt x="3144" y="262"/>
                    <a:pt x="3240" y="405"/>
                    <a:pt x="3049" y="143"/>
                  </a:cubicBezTo>
                  <a:cubicBezTo>
                    <a:pt x="2978" y="72"/>
                    <a:pt x="2882" y="0"/>
                    <a:pt x="2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35"/>
            <p:cNvSpPr/>
            <p:nvPr/>
          </p:nvSpPr>
          <p:spPr>
            <a:xfrm>
              <a:off x="5439998" y="2785331"/>
              <a:ext cx="417348" cy="367960"/>
            </a:xfrm>
            <a:custGeom>
              <a:rect b="b" l="l" r="r" t="t"/>
              <a:pathLst>
                <a:path extrusionOk="0" h="10289" w="11670">
                  <a:moveTo>
                    <a:pt x="2525" y="1715"/>
                  </a:moveTo>
                  <a:cubicBezTo>
                    <a:pt x="2716" y="1715"/>
                    <a:pt x="2859" y="1882"/>
                    <a:pt x="2859" y="2072"/>
                  </a:cubicBezTo>
                  <a:cubicBezTo>
                    <a:pt x="2859" y="2263"/>
                    <a:pt x="2716" y="2406"/>
                    <a:pt x="2525" y="2406"/>
                  </a:cubicBezTo>
                  <a:cubicBezTo>
                    <a:pt x="2335" y="2406"/>
                    <a:pt x="2192" y="2263"/>
                    <a:pt x="2192" y="2072"/>
                  </a:cubicBezTo>
                  <a:cubicBezTo>
                    <a:pt x="2192" y="1882"/>
                    <a:pt x="2335" y="1715"/>
                    <a:pt x="2525" y="1715"/>
                  </a:cubicBezTo>
                  <a:close/>
                  <a:moveTo>
                    <a:pt x="3883" y="1715"/>
                  </a:moveTo>
                  <a:cubicBezTo>
                    <a:pt x="4073" y="1715"/>
                    <a:pt x="4240" y="1882"/>
                    <a:pt x="4240" y="2072"/>
                  </a:cubicBezTo>
                  <a:cubicBezTo>
                    <a:pt x="4240" y="2263"/>
                    <a:pt x="4073" y="2406"/>
                    <a:pt x="3883" y="2406"/>
                  </a:cubicBezTo>
                  <a:cubicBezTo>
                    <a:pt x="3692" y="2406"/>
                    <a:pt x="3549" y="2263"/>
                    <a:pt x="3549" y="2072"/>
                  </a:cubicBezTo>
                  <a:cubicBezTo>
                    <a:pt x="3549" y="1882"/>
                    <a:pt x="3692" y="1715"/>
                    <a:pt x="3883" y="1715"/>
                  </a:cubicBezTo>
                  <a:close/>
                  <a:moveTo>
                    <a:pt x="10170" y="2406"/>
                  </a:moveTo>
                  <a:lnTo>
                    <a:pt x="10170" y="6145"/>
                  </a:lnTo>
                  <a:lnTo>
                    <a:pt x="5264" y="6145"/>
                  </a:lnTo>
                  <a:lnTo>
                    <a:pt x="5264" y="7859"/>
                  </a:lnTo>
                  <a:lnTo>
                    <a:pt x="2859" y="7859"/>
                  </a:lnTo>
                  <a:lnTo>
                    <a:pt x="2859" y="4144"/>
                  </a:lnTo>
                  <a:lnTo>
                    <a:pt x="6050" y="4144"/>
                  </a:lnTo>
                  <a:cubicBezTo>
                    <a:pt x="6240" y="4144"/>
                    <a:pt x="6407" y="3978"/>
                    <a:pt x="6407" y="3787"/>
                  </a:cubicBezTo>
                  <a:lnTo>
                    <a:pt x="6407" y="2406"/>
                  </a:lnTo>
                  <a:close/>
                  <a:moveTo>
                    <a:pt x="7788" y="7859"/>
                  </a:moveTo>
                  <a:cubicBezTo>
                    <a:pt x="7979" y="7859"/>
                    <a:pt x="8122" y="8026"/>
                    <a:pt x="8122" y="8216"/>
                  </a:cubicBezTo>
                  <a:cubicBezTo>
                    <a:pt x="8122" y="8407"/>
                    <a:pt x="7979" y="8550"/>
                    <a:pt x="7788" y="8550"/>
                  </a:cubicBezTo>
                  <a:cubicBezTo>
                    <a:pt x="7598" y="8550"/>
                    <a:pt x="7431" y="8407"/>
                    <a:pt x="7431" y="8216"/>
                  </a:cubicBezTo>
                  <a:cubicBezTo>
                    <a:pt x="7431" y="8026"/>
                    <a:pt x="7598" y="7859"/>
                    <a:pt x="7788" y="7859"/>
                  </a:cubicBezTo>
                  <a:close/>
                  <a:moveTo>
                    <a:pt x="9146" y="7859"/>
                  </a:moveTo>
                  <a:cubicBezTo>
                    <a:pt x="9336" y="7859"/>
                    <a:pt x="9479" y="8026"/>
                    <a:pt x="9479" y="8216"/>
                  </a:cubicBezTo>
                  <a:cubicBezTo>
                    <a:pt x="9479" y="8407"/>
                    <a:pt x="9336" y="8550"/>
                    <a:pt x="9146" y="8550"/>
                  </a:cubicBezTo>
                  <a:cubicBezTo>
                    <a:pt x="8955" y="8550"/>
                    <a:pt x="8812" y="8407"/>
                    <a:pt x="8812" y="8216"/>
                  </a:cubicBezTo>
                  <a:cubicBezTo>
                    <a:pt x="8812" y="8026"/>
                    <a:pt x="8955" y="7859"/>
                    <a:pt x="9146" y="7859"/>
                  </a:cubicBezTo>
                  <a:close/>
                  <a:moveTo>
                    <a:pt x="1" y="1"/>
                  </a:moveTo>
                  <a:lnTo>
                    <a:pt x="1" y="334"/>
                  </a:lnTo>
                  <a:lnTo>
                    <a:pt x="1" y="3787"/>
                  </a:lnTo>
                  <a:cubicBezTo>
                    <a:pt x="1" y="3978"/>
                    <a:pt x="167" y="4144"/>
                    <a:pt x="358" y="4144"/>
                  </a:cubicBezTo>
                  <a:lnTo>
                    <a:pt x="2192" y="4144"/>
                  </a:lnTo>
                  <a:lnTo>
                    <a:pt x="2192" y="8216"/>
                  </a:lnTo>
                  <a:cubicBezTo>
                    <a:pt x="2192" y="8383"/>
                    <a:pt x="2335" y="8550"/>
                    <a:pt x="2525" y="8550"/>
                  </a:cubicBezTo>
                  <a:lnTo>
                    <a:pt x="5264" y="8550"/>
                  </a:lnTo>
                  <a:lnTo>
                    <a:pt x="5264" y="9931"/>
                  </a:lnTo>
                  <a:cubicBezTo>
                    <a:pt x="5264" y="10122"/>
                    <a:pt x="5431" y="10288"/>
                    <a:pt x="5621" y="10288"/>
                  </a:cubicBezTo>
                  <a:lnTo>
                    <a:pt x="11313" y="10288"/>
                  </a:lnTo>
                  <a:cubicBezTo>
                    <a:pt x="11503" y="10288"/>
                    <a:pt x="11670" y="10122"/>
                    <a:pt x="11670" y="9931"/>
                  </a:cubicBezTo>
                  <a:lnTo>
                    <a:pt x="11670" y="6478"/>
                  </a:lnTo>
                  <a:cubicBezTo>
                    <a:pt x="11670" y="6288"/>
                    <a:pt x="11503" y="6145"/>
                    <a:pt x="11313" y="6145"/>
                  </a:cubicBezTo>
                  <a:lnTo>
                    <a:pt x="10836" y="6145"/>
                  </a:lnTo>
                  <a:lnTo>
                    <a:pt x="10836" y="2072"/>
                  </a:lnTo>
                  <a:cubicBezTo>
                    <a:pt x="10836" y="1882"/>
                    <a:pt x="10694" y="1715"/>
                    <a:pt x="10503" y="1715"/>
                  </a:cubicBezTo>
                  <a:lnTo>
                    <a:pt x="6407" y="1715"/>
                  </a:lnTo>
                  <a:lnTo>
                    <a:pt x="6407" y="334"/>
                  </a:lnTo>
                  <a:cubicBezTo>
                    <a:pt x="6407" y="143"/>
                    <a:pt x="6240" y="1"/>
                    <a:pt x="6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3" name="Google Shape;2963;p35"/>
          <p:cNvGrpSpPr/>
          <p:nvPr/>
        </p:nvGrpSpPr>
        <p:grpSpPr>
          <a:xfrm>
            <a:off x="5323026" y="1652556"/>
            <a:ext cx="481434" cy="481434"/>
            <a:chOff x="6856386" y="3407083"/>
            <a:chExt cx="416502" cy="416501"/>
          </a:xfrm>
        </p:grpSpPr>
        <p:sp>
          <p:nvSpPr>
            <p:cNvPr id="2964" name="Google Shape;2964;p35"/>
            <p:cNvSpPr/>
            <p:nvPr/>
          </p:nvSpPr>
          <p:spPr>
            <a:xfrm>
              <a:off x="6910889" y="3738363"/>
              <a:ext cx="24748" cy="23889"/>
            </a:xfrm>
            <a:custGeom>
              <a:rect b="b" l="l" r="r" t="t"/>
              <a:pathLst>
                <a:path extrusionOk="0" h="668" w="692">
                  <a:moveTo>
                    <a:pt x="358" y="1"/>
                  </a:moveTo>
                  <a:cubicBezTo>
                    <a:pt x="167" y="1"/>
                    <a:pt x="0" y="144"/>
                    <a:pt x="0" y="334"/>
                  </a:cubicBezTo>
                  <a:cubicBezTo>
                    <a:pt x="0" y="525"/>
                    <a:pt x="167" y="668"/>
                    <a:pt x="358" y="668"/>
                  </a:cubicBezTo>
                  <a:cubicBezTo>
                    <a:pt x="548" y="668"/>
                    <a:pt x="691" y="525"/>
                    <a:pt x="691" y="334"/>
                  </a:cubicBezTo>
                  <a:cubicBezTo>
                    <a:pt x="691" y="144"/>
                    <a:pt x="548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35"/>
            <p:cNvSpPr/>
            <p:nvPr/>
          </p:nvSpPr>
          <p:spPr>
            <a:xfrm>
              <a:off x="6910889" y="3590194"/>
              <a:ext cx="24748" cy="24712"/>
            </a:xfrm>
            <a:custGeom>
              <a:rect b="b" l="l" r="r" t="t"/>
              <a:pathLst>
                <a:path extrusionOk="0" h="691" w="692">
                  <a:moveTo>
                    <a:pt x="358" y="0"/>
                  </a:moveTo>
                  <a:cubicBezTo>
                    <a:pt x="167" y="0"/>
                    <a:pt x="0" y="143"/>
                    <a:pt x="0" y="333"/>
                  </a:cubicBezTo>
                  <a:cubicBezTo>
                    <a:pt x="0" y="524"/>
                    <a:pt x="167" y="691"/>
                    <a:pt x="358" y="691"/>
                  </a:cubicBezTo>
                  <a:cubicBezTo>
                    <a:pt x="548" y="691"/>
                    <a:pt x="691" y="524"/>
                    <a:pt x="691" y="333"/>
                  </a:cubicBezTo>
                  <a:cubicBezTo>
                    <a:pt x="691" y="143"/>
                    <a:pt x="548" y="0"/>
                    <a:pt x="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35"/>
            <p:cNvSpPr/>
            <p:nvPr/>
          </p:nvSpPr>
          <p:spPr>
            <a:xfrm>
              <a:off x="6995220" y="3664260"/>
              <a:ext cx="23854" cy="23889"/>
            </a:xfrm>
            <a:custGeom>
              <a:rect b="b" l="l" r="r" t="t"/>
              <a:pathLst>
                <a:path extrusionOk="0" h="668" w="667">
                  <a:moveTo>
                    <a:pt x="333" y="1"/>
                  </a:moveTo>
                  <a:cubicBezTo>
                    <a:pt x="143" y="1"/>
                    <a:pt x="0" y="144"/>
                    <a:pt x="0" y="334"/>
                  </a:cubicBezTo>
                  <a:cubicBezTo>
                    <a:pt x="0" y="525"/>
                    <a:pt x="143" y="668"/>
                    <a:pt x="333" y="668"/>
                  </a:cubicBezTo>
                  <a:cubicBezTo>
                    <a:pt x="524" y="668"/>
                    <a:pt x="667" y="525"/>
                    <a:pt x="667" y="334"/>
                  </a:cubicBezTo>
                  <a:cubicBezTo>
                    <a:pt x="667" y="144"/>
                    <a:pt x="524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35"/>
            <p:cNvSpPr/>
            <p:nvPr/>
          </p:nvSpPr>
          <p:spPr>
            <a:xfrm>
              <a:off x="6935602" y="3614870"/>
              <a:ext cx="143086" cy="123524"/>
            </a:xfrm>
            <a:custGeom>
              <a:rect b="b" l="l" r="r" t="t"/>
              <a:pathLst>
                <a:path extrusionOk="0" h="3454" w="4001">
                  <a:moveTo>
                    <a:pt x="2000" y="691"/>
                  </a:moveTo>
                  <a:cubicBezTo>
                    <a:pt x="2572" y="691"/>
                    <a:pt x="3024" y="1144"/>
                    <a:pt x="3024" y="1715"/>
                  </a:cubicBezTo>
                  <a:cubicBezTo>
                    <a:pt x="3024" y="2287"/>
                    <a:pt x="2572" y="2739"/>
                    <a:pt x="2000" y="2739"/>
                  </a:cubicBezTo>
                  <a:cubicBezTo>
                    <a:pt x="1429" y="2739"/>
                    <a:pt x="976" y="2287"/>
                    <a:pt x="976" y="1715"/>
                  </a:cubicBezTo>
                  <a:cubicBezTo>
                    <a:pt x="976" y="1144"/>
                    <a:pt x="1429" y="691"/>
                    <a:pt x="2000" y="691"/>
                  </a:cubicBezTo>
                  <a:close/>
                  <a:moveTo>
                    <a:pt x="619" y="1"/>
                  </a:moveTo>
                  <a:cubicBezTo>
                    <a:pt x="524" y="286"/>
                    <a:pt x="286" y="525"/>
                    <a:pt x="0" y="620"/>
                  </a:cubicBezTo>
                  <a:lnTo>
                    <a:pt x="0" y="2811"/>
                  </a:lnTo>
                  <a:cubicBezTo>
                    <a:pt x="286" y="2930"/>
                    <a:pt x="524" y="3144"/>
                    <a:pt x="619" y="3454"/>
                  </a:cubicBezTo>
                  <a:lnTo>
                    <a:pt x="3382" y="3454"/>
                  </a:lnTo>
                  <a:cubicBezTo>
                    <a:pt x="3477" y="3144"/>
                    <a:pt x="3715" y="2930"/>
                    <a:pt x="4001" y="2811"/>
                  </a:cubicBezTo>
                  <a:lnTo>
                    <a:pt x="4001" y="620"/>
                  </a:lnTo>
                  <a:cubicBezTo>
                    <a:pt x="3715" y="501"/>
                    <a:pt x="3477" y="286"/>
                    <a:pt x="33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35"/>
            <p:cNvSpPr/>
            <p:nvPr/>
          </p:nvSpPr>
          <p:spPr>
            <a:xfrm>
              <a:off x="7078657" y="3738363"/>
              <a:ext cx="24748" cy="23889"/>
            </a:xfrm>
            <a:custGeom>
              <a:rect b="b" l="l" r="r" t="t"/>
              <a:pathLst>
                <a:path extrusionOk="0" h="668" w="692">
                  <a:moveTo>
                    <a:pt x="358" y="1"/>
                  </a:moveTo>
                  <a:cubicBezTo>
                    <a:pt x="168" y="1"/>
                    <a:pt x="1" y="144"/>
                    <a:pt x="1" y="334"/>
                  </a:cubicBezTo>
                  <a:cubicBezTo>
                    <a:pt x="1" y="525"/>
                    <a:pt x="168" y="668"/>
                    <a:pt x="358" y="668"/>
                  </a:cubicBezTo>
                  <a:cubicBezTo>
                    <a:pt x="549" y="668"/>
                    <a:pt x="691" y="525"/>
                    <a:pt x="691" y="334"/>
                  </a:cubicBezTo>
                  <a:cubicBezTo>
                    <a:pt x="691" y="144"/>
                    <a:pt x="549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35"/>
            <p:cNvSpPr/>
            <p:nvPr/>
          </p:nvSpPr>
          <p:spPr>
            <a:xfrm>
              <a:off x="7078657" y="3590194"/>
              <a:ext cx="24748" cy="24712"/>
            </a:xfrm>
            <a:custGeom>
              <a:rect b="b" l="l" r="r" t="t"/>
              <a:pathLst>
                <a:path extrusionOk="0" h="691" w="692">
                  <a:moveTo>
                    <a:pt x="358" y="0"/>
                  </a:moveTo>
                  <a:cubicBezTo>
                    <a:pt x="168" y="0"/>
                    <a:pt x="1" y="143"/>
                    <a:pt x="1" y="333"/>
                  </a:cubicBezTo>
                  <a:cubicBezTo>
                    <a:pt x="1" y="524"/>
                    <a:pt x="168" y="691"/>
                    <a:pt x="358" y="691"/>
                  </a:cubicBezTo>
                  <a:cubicBezTo>
                    <a:pt x="549" y="691"/>
                    <a:pt x="691" y="524"/>
                    <a:pt x="691" y="333"/>
                  </a:cubicBezTo>
                  <a:cubicBezTo>
                    <a:pt x="691" y="143"/>
                    <a:pt x="549" y="0"/>
                    <a:pt x="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35"/>
            <p:cNvSpPr/>
            <p:nvPr/>
          </p:nvSpPr>
          <p:spPr>
            <a:xfrm>
              <a:off x="6856386" y="3407083"/>
              <a:ext cx="416490" cy="416490"/>
            </a:xfrm>
            <a:custGeom>
              <a:rect b="b" l="l" r="r" t="t"/>
              <a:pathLst>
                <a:path extrusionOk="0" h="11646" w="11646">
                  <a:moveTo>
                    <a:pt x="1382" y="1024"/>
                  </a:moveTo>
                  <a:cubicBezTo>
                    <a:pt x="1572" y="1024"/>
                    <a:pt x="1715" y="1167"/>
                    <a:pt x="1715" y="1357"/>
                  </a:cubicBezTo>
                  <a:cubicBezTo>
                    <a:pt x="1715" y="1548"/>
                    <a:pt x="1572" y="1715"/>
                    <a:pt x="1382" y="1715"/>
                  </a:cubicBezTo>
                  <a:cubicBezTo>
                    <a:pt x="1191" y="1715"/>
                    <a:pt x="1048" y="1548"/>
                    <a:pt x="1048" y="1357"/>
                  </a:cubicBezTo>
                  <a:cubicBezTo>
                    <a:pt x="1048" y="1167"/>
                    <a:pt x="1191" y="1024"/>
                    <a:pt x="1382" y="1024"/>
                  </a:cubicBezTo>
                  <a:close/>
                  <a:moveTo>
                    <a:pt x="2739" y="1024"/>
                  </a:moveTo>
                  <a:cubicBezTo>
                    <a:pt x="2929" y="1024"/>
                    <a:pt x="3096" y="1167"/>
                    <a:pt x="3096" y="1357"/>
                  </a:cubicBezTo>
                  <a:cubicBezTo>
                    <a:pt x="3096" y="1548"/>
                    <a:pt x="2929" y="1715"/>
                    <a:pt x="2739" y="1715"/>
                  </a:cubicBezTo>
                  <a:cubicBezTo>
                    <a:pt x="2548" y="1715"/>
                    <a:pt x="2406" y="1548"/>
                    <a:pt x="2406" y="1357"/>
                  </a:cubicBezTo>
                  <a:cubicBezTo>
                    <a:pt x="2406" y="1167"/>
                    <a:pt x="2548" y="1024"/>
                    <a:pt x="2739" y="1024"/>
                  </a:cubicBezTo>
                  <a:close/>
                  <a:moveTo>
                    <a:pt x="4120" y="1024"/>
                  </a:moveTo>
                  <a:cubicBezTo>
                    <a:pt x="4311" y="1024"/>
                    <a:pt x="4454" y="1167"/>
                    <a:pt x="4454" y="1357"/>
                  </a:cubicBezTo>
                  <a:cubicBezTo>
                    <a:pt x="4454" y="1548"/>
                    <a:pt x="4311" y="1715"/>
                    <a:pt x="4120" y="1715"/>
                  </a:cubicBezTo>
                  <a:cubicBezTo>
                    <a:pt x="3930" y="1715"/>
                    <a:pt x="3763" y="1548"/>
                    <a:pt x="3763" y="1357"/>
                  </a:cubicBezTo>
                  <a:cubicBezTo>
                    <a:pt x="3763" y="1167"/>
                    <a:pt x="3930" y="1024"/>
                    <a:pt x="4120" y="1024"/>
                  </a:cubicBezTo>
                  <a:close/>
                  <a:moveTo>
                    <a:pt x="334" y="0"/>
                  </a:moveTo>
                  <a:cubicBezTo>
                    <a:pt x="143" y="0"/>
                    <a:pt x="0" y="143"/>
                    <a:pt x="0" y="333"/>
                  </a:cubicBezTo>
                  <a:lnTo>
                    <a:pt x="0" y="2739"/>
                  </a:lnTo>
                  <a:lnTo>
                    <a:pt x="4668" y="2739"/>
                  </a:lnTo>
                  <a:cubicBezTo>
                    <a:pt x="4906" y="2739"/>
                    <a:pt x="5120" y="2643"/>
                    <a:pt x="5287" y="2501"/>
                  </a:cubicBezTo>
                  <a:lnTo>
                    <a:pt x="5740" y="2167"/>
                  </a:lnTo>
                  <a:cubicBezTo>
                    <a:pt x="6002" y="1929"/>
                    <a:pt x="6359" y="1810"/>
                    <a:pt x="6692" y="1810"/>
                  </a:cubicBezTo>
                  <a:lnTo>
                    <a:pt x="11646" y="1810"/>
                  </a:lnTo>
                  <a:lnTo>
                    <a:pt x="11646" y="333"/>
                  </a:lnTo>
                  <a:cubicBezTo>
                    <a:pt x="11646" y="143"/>
                    <a:pt x="11503" y="0"/>
                    <a:pt x="11312" y="0"/>
                  </a:cubicBezTo>
                  <a:close/>
                  <a:moveTo>
                    <a:pt x="6573" y="4429"/>
                  </a:moveTo>
                  <a:cubicBezTo>
                    <a:pt x="7121" y="4429"/>
                    <a:pt x="7597" y="4906"/>
                    <a:pt x="7597" y="5453"/>
                  </a:cubicBezTo>
                  <a:cubicBezTo>
                    <a:pt x="7597" y="5906"/>
                    <a:pt x="7311" y="6287"/>
                    <a:pt x="6906" y="6430"/>
                  </a:cubicBezTo>
                  <a:lnTo>
                    <a:pt x="6906" y="8621"/>
                  </a:lnTo>
                  <a:cubicBezTo>
                    <a:pt x="7311" y="8764"/>
                    <a:pt x="7597" y="9145"/>
                    <a:pt x="7597" y="9597"/>
                  </a:cubicBezTo>
                  <a:cubicBezTo>
                    <a:pt x="7597" y="10169"/>
                    <a:pt x="7121" y="10621"/>
                    <a:pt x="6573" y="10621"/>
                  </a:cubicBezTo>
                  <a:cubicBezTo>
                    <a:pt x="6121" y="10621"/>
                    <a:pt x="5740" y="10335"/>
                    <a:pt x="5597" y="9931"/>
                  </a:cubicBezTo>
                  <a:lnTo>
                    <a:pt x="2834" y="9931"/>
                  </a:lnTo>
                  <a:cubicBezTo>
                    <a:pt x="2691" y="10335"/>
                    <a:pt x="2310" y="10621"/>
                    <a:pt x="1882" y="10621"/>
                  </a:cubicBezTo>
                  <a:cubicBezTo>
                    <a:pt x="1310" y="10621"/>
                    <a:pt x="858" y="10169"/>
                    <a:pt x="858" y="9597"/>
                  </a:cubicBezTo>
                  <a:cubicBezTo>
                    <a:pt x="858" y="9145"/>
                    <a:pt x="1143" y="8764"/>
                    <a:pt x="1524" y="8621"/>
                  </a:cubicBezTo>
                  <a:lnTo>
                    <a:pt x="1524" y="6430"/>
                  </a:lnTo>
                  <a:cubicBezTo>
                    <a:pt x="1143" y="6287"/>
                    <a:pt x="858" y="5906"/>
                    <a:pt x="858" y="5453"/>
                  </a:cubicBezTo>
                  <a:cubicBezTo>
                    <a:pt x="858" y="4906"/>
                    <a:pt x="1310" y="4429"/>
                    <a:pt x="1882" y="4429"/>
                  </a:cubicBezTo>
                  <a:cubicBezTo>
                    <a:pt x="2310" y="4429"/>
                    <a:pt x="2691" y="4715"/>
                    <a:pt x="2834" y="5120"/>
                  </a:cubicBezTo>
                  <a:lnTo>
                    <a:pt x="5597" y="5120"/>
                  </a:lnTo>
                  <a:cubicBezTo>
                    <a:pt x="5740" y="4715"/>
                    <a:pt x="6121" y="4429"/>
                    <a:pt x="6573" y="4429"/>
                  </a:cubicBezTo>
                  <a:close/>
                  <a:moveTo>
                    <a:pt x="6692" y="2501"/>
                  </a:moveTo>
                  <a:cubicBezTo>
                    <a:pt x="6502" y="2501"/>
                    <a:pt x="6311" y="2572"/>
                    <a:pt x="6168" y="2691"/>
                  </a:cubicBezTo>
                  <a:lnTo>
                    <a:pt x="5716" y="3048"/>
                  </a:lnTo>
                  <a:cubicBezTo>
                    <a:pt x="5430" y="3286"/>
                    <a:pt x="5049" y="3405"/>
                    <a:pt x="4668" y="3405"/>
                  </a:cubicBezTo>
                  <a:lnTo>
                    <a:pt x="0" y="3405"/>
                  </a:lnTo>
                  <a:lnTo>
                    <a:pt x="0" y="11312"/>
                  </a:lnTo>
                  <a:cubicBezTo>
                    <a:pt x="0" y="11502"/>
                    <a:pt x="143" y="11645"/>
                    <a:pt x="334" y="11645"/>
                  </a:cubicBezTo>
                  <a:lnTo>
                    <a:pt x="8431" y="11645"/>
                  </a:lnTo>
                  <a:lnTo>
                    <a:pt x="8431" y="8788"/>
                  </a:lnTo>
                  <a:cubicBezTo>
                    <a:pt x="8431" y="8597"/>
                    <a:pt x="8597" y="8430"/>
                    <a:pt x="8788" y="8430"/>
                  </a:cubicBezTo>
                  <a:lnTo>
                    <a:pt x="11646" y="8430"/>
                  </a:lnTo>
                  <a:lnTo>
                    <a:pt x="11646" y="25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35"/>
            <p:cNvSpPr/>
            <p:nvPr/>
          </p:nvSpPr>
          <p:spPr>
            <a:xfrm>
              <a:off x="7182587" y="3733248"/>
              <a:ext cx="90300" cy="90336"/>
            </a:xfrm>
            <a:custGeom>
              <a:rect b="b" l="l" r="r" t="t"/>
              <a:pathLst>
                <a:path extrusionOk="0" h="2526" w="2525">
                  <a:moveTo>
                    <a:pt x="0" y="1"/>
                  </a:moveTo>
                  <a:lnTo>
                    <a:pt x="0" y="2525"/>
                  </a:lnTo>
                  <a:cubicBezTo>
                    <a:pt x="95" y="2525"/>
                    <a:pt x="191" y="2478"/>
                    <a:pt x="238" y="2430"/>
                  </a:cubicBezTo>
                  <a:lnTo>
                    <a:pt x="2429" y="239"/>
                  </a:lnTo>
                  <a:cubicBezTo>
                    <a:pt x="2501" y="168"/>
                    <a:pt x="2525" y="96"/>
                    <a:pt x="25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2" name="Google Shape;2972;p35"/>
          <p:cNvGrpSpPr/>
          <p:nvPr/>
        </p:nvGrpSpPr>
        <p:grpSpPr>
          <a:xfrm rot="5400000">
            <a:off x="5665650" y="3711287"/>
            <a:ext cx="98902" cy="553090"/>
            <a:chOff x="4898850" y="4820550"/>
            <a:chExt cx="98902" cy="553090"/>
          </a:xfrm>
        </p:grpSpPr>
        <p:sp>
          <p:nvSpPr>
            <p:cNvPr id="2973" name="Google Shape;2973;p3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3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3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3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8" name="Google Shape;2978;p35"/>
          <p:cNvGrpSpPr/>
          <p:nvPr/>
        </p:nvGrpSpPr>
        <p:grpSpPr>
          <a:xfrm>
            <a:off x="2661014" y="1463965"/>
            <a:ext cx="883262" cy="242091"/>
            <a:chOff x="2300350" y="2601250"/>
            <a:chExt cx="2275275" cy="623625"/>
          </a:xfrm>
        </p:grpSpPr>
        <p:sp>
          <p:nvSpPr>
            <p:cNvPr id="2979" name="Google Shape;2979;p3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3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3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3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3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3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5" name="Google Shape;2985;p35"/>
          <p:cNvGrpSpPr/>
          <p:nvPr/>
        </p:nvGrpSpPr>
        <p:grpSpPr>
          <a:xfrm>
            <a:off x="1979967" y="4559829"/>
            <a:ext cx="1105976" cy="133969"/>
            <a:chOff x="8183182" y="663852"/>
            <a:chExt cx="1475028" cy="178673"/>
          </a:xfrm>
        </p:grpSpPr>
        <p:grpSp>
          <p:nvGrpSpPr>
            <p:cNvPr id="2986" name="Google Shape;2986;p35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987" name="Google Shape;2987;p3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3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3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3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3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2" name="Google Shape;2992;p3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3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3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3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3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97" name="Google Shape;2997;p35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998" name="Google Shape;2998;p3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3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3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3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3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3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3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3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3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3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08" name="Google Shape;3008;p35"/>
          <p:cNvGrpSpPr/>
          <p:nvPr/>
        </p:nvGrpSpPr>
        <p:grpSpPr>
          <a:xfrm rot="5400000">
            <a:off x="7382225" y="774962"/>
            <a:ext cx="98902" cy="553090"/>
            <a:chOff x="4898850" y="4820550"/>
            <a:chExt cx="98902" cy="553090"/>
          </a:xfrm>
        </p:grpSpPr>
        <p:sp>
          <p:nvSpPr>
            <p:cNvPr id="3009" name="Google Shape;3009;p3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3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3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3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3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014" name="Google Shape;3014;p35"/>
          <p:cNvCxnSpPr>
            <a:endCxn id="2945" idx="2"/>
          </p:cNvCxnSpPr>
          <p:nvPr/>
        </p:nvCxnSpPr>
        <p:spPr>
          <a:xfrm flipH="1" rot="10800000">
            <a:off x="4086625" y="1880475"/>
            <a:ext cx="968700" cy="838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5" name="Google Shape;3015;p35"/>
          <p:cNvCxnSpPr>
            <a:stCxn id="2945" idx="6"/>
            <a:endCxn id="2946" idx="2"/>
          </p:cNvCxnSpPr>
          <p:nvPr/>
        </p:nvCxnSpPr>
        <p:spPr>
          <a:xfrm>
            <a:off x="6072025" y="1880475"/>
            <a:ext cx="968700" cy="8382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9" name="Shape 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" name="Google Shape;3020;p36"/>
          <p:cNvSpPr txBox="1"/>
          <p:nvPr>
            <p:ph type="title"/>
          </p:nvPr>
        </p:nvSpPr>
        <p:spPr>
          <a:xfrm>
            <a:off x="713100" y="763675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POSLUŽITELJ </a:t>
            </a:r>
            <a:r>
              <a:rPr lang="en">
                <a:solidFill>
                  <a:schemeClr val="accent2"/>
                </a:solidFill>
              </a:rPr>
              <a:t>VS.</a:t>
            </a:r>
            <a:r>
              <a:rPr lang="en"/>
              <a:t> KLIJENT</a:t>
            </a:r>
            <a:endParaRPr/>
          </a:p>
        </p:txBody>
      </p:sp>
      <p:sp>
        <p:nvSpPr>
          <p:cNvPr id="3021" name="Google Shape;3021;p36"/>
          <p:cNvSpPr txBox="1"/>
          <p:nvPr>
            <p:ph idx="2" type="title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dns_server.py</a:t>
            </a:r>
            <a:endParaRPr/>
          </a:p>
        </p:txBody>
      </p:sp>
      <p:sp>
        <p:nvSpPr>
          <p:cNvPr id="3022" name="Google Shape;3022;p36"/>
          <p:cNvSpPr txBox="1"/>
          <p:nvPr>
            <p:ph idx="1" type="subTitle"/>
          </p:nvPr>
        </p:nvSpPr>
        <p:spPr>
          <a:xfrm>
            <a:off x="1136250" y="3740350"/>
            <a:ext cx="34305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Parsira DNS upit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Izdvaja poddomenu (Base64 poruka)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Dekodira poruku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Vraća normalan DNS odgovor (A zapis)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36"/>
          <p:cNvSpPr txBox="1"/>
          <p:nvPr>
            <p:ph idx="3" type="title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client.py</a:t>
            </a:r>
            <a:endParaRPr/>
          </a:p>
        </p:txBody>
      </p:sp>
      <p:sp>
        <p:nvSpPr>
          <p:cNvPr id="3024" name="Google Shape;3024;p36"/>
          <p:cNvSpPr txBox="1"/>
          <p:nvPr>
            <p:ph idx="4" type="subTitle"/>
          </p:nvPr>
        </p:nvSpPr>
        <p:spPr>
          <a:xfrm>
            <a:off x="4987075" y="3516058"/>
            <a:ext cx="26220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Kodira poruku u Base64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Umeće je kao poddomenu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Šalje DNS A-upit poslužitelju</a:t>
            </a:r>
            <a:endParaRPr/>
          </a:p>
        </p:txBody>
      </p:sp>
      <p:grpSp>
        <p:nvGrpSpPr>
          <p:cNvPr id="3025" name="Google Shape;3025;p36"/>
          <p:cNvGrpSpPr/>
          <p:nvPr/>
        </p:nvGrpSpPr>
        <p:grpSpPr>
          <a:xfrm>
            <a:off x="5973373" y="1845838"/>
            <a:ext cx="649405" cy="649405"/>
            <a:chOff x="2292475" y="1241300"/>
            <a:chExt cx="3605800" cy="3605800"/>
          </a:xfrm>
        </p:grpSpPr>
        <p:sp>
          <p:nvSpPr>
            <p:cNvPr id="3026" name="Google Shape;3026;p36"/>
            <p:cNvSpPr/>
            <p:nvPr/>
          </p:nvSpPr>
          <p:spPr>
            <a:xfrm>
              <a:off x="2644500" y="2377775"/>
              <a:ext cx="2900725" cy="1623850"/>
            </a:xfrm>
            <a:custGeom>
              <a:rect b="b" l="l" r="r" t="t"/>
              <a:pathLst>
                <a:path extrusionOk="0" h="64954" w="116029">
                  <a:moveTo>
                    <a:pt x="8466" y="56244"/>
                  </a:moveTo>
                  <a:lnTo>
                    <a:pt x="53803" y="56244"/>
                  </a:lnTo>
                  <a:lnTo>
                    <a:pt x="53803" y="64953"/>
                  </a:lnTo>
                  <a:lnTo>
                    <a:pt x="62227" y="64953"/>
                  </a:lnTo>
                  <a:lnTo>
                    <a:pt x="62227" y="56244"/>
                  </a:lnTo>
                  <a:lnTo>
                    <a:pt x="107604" y="56244"/>
                  </a:lnTo>
                  <a:lnTo>
                    <a:pt x="107604" y="64953"/>
                  </a:lnTo>
                  <a:lnTo>
                    <a:pt x="116029" y="64953"/>
                  </a:lnTo>
                  <a:lnTo>
                    <a:pt x="116029" y="52011"/>
                  </a:lnTo>
                  <a:cubicBezTo>
                    <a:pt x="116029" y="49692"/>
                    <a:pt x="114157" y="47779"/>
                    <a:pt x="111837" y="47779"/>
                  </a:cubicBezTo>
                  <a:lnTo>
                    <a:pt x="62227" y="47779"/>
                  </a:lnTo>
                  <a:lnTo>
                    <a:pt x="62227" y="33413"/>
                  </a:lnTo>
                  <a:lnTo>
                    <a:pt x="96006" y="33413"/>
                  </a:lnTo>
                  <a:cubicBezTo>
                    <a:pt x="101540" y="33413"/>
                    <a:pt x="106058" y="28895"/>
                    <a:pt x="106058" y="23360"/>
                  </a:cubicBezTo>
                  <a:lnTo>
                    <a:pt x="106058" y="4029"/>
                  </a:lnTo>
                  <a:cubicBezTo>
                    <a:pt x="106058" y="2605"/>
                    <a:pt x="105732" y="1221"/>
                    <a:pt x="105203" y="0"/>
                  </a:cubicBezTo>
                  <a:cubicBezTo>
                    <a:pt x="102476" y="1547"/>
                    <a:pt x="99343" y="2442"/>
                    <a:pt x="96006" y="2442"/>
                  </a:cubicBezTo>
                  <a:lnTo>
                    <a:pt x="20024" y="2442"/>
                  </a:lnTo>
                  <a:cubicBezTo>
                    <a:pt x="16687" y="2442"/>
                    <a:pt x="13553" y="1547"/>
                    <a:pt x="10826" y="0"/>
                  </a:cubicBezTo>
                  <a:cubicBezTo>
                    <a:pt x="10297" y="1221"/>
                    <a:pt x="9972" y="2605"/>
                    <a:pt x="9972" y="4029"/>
                  </a:cubicBezTo>
                  <a:lnTo>
                    <a:pt x="9972" y="23360"/>
                  </a:lnTo>
                  <a:cubicBezTo>
                    <a:pt x="9972" y="28895"/>
                    <a:pt x="14489" y="33413"/>
                    <a:pt x="20024" y="33413"/>
                  </a:cubicBezTo>
                  <a:lnTo>
                    <a:pt x="53803" y="33413"/>
                  </a:lnTo>
                  <a:lnTo>
                    <a:pt x="53803" y="47779"/>
                  </a:lnTo>
                  <a:lnTo>
                    <a:pt x="4233" y="47779"/>
                  </a:lnTo>
                  <a:cubicBezTo>
                    <a:pt x="1873" y="47779"/>
                    <a:pt x="1" y="49692"/>
                    <a:pt x="1" y="52011"/>
                  </a:cubicBezTo>
                  <a:lnTo>
                    <a:pt x="1" y="64953"/>
                  </a:lnTo>
                  <a:lnTo>
                    <a:pt x="8466" y="64953"/>
                  </a:lnTo>
                  <a:lnTo>
                    <a:pt x="8466" y="56244"/>
                  </a:lnTo>
                  <a:close/>
                  <a:moveTo>
                    <a:pt x="84936" y="12047"/>
                  </a:moveTo>
                  <a:cubicBezTo>
                    <a:pt x="87378" y="12047"/>
                    <a:pt x="89372" y="14041"/>
                    <a:pt x="89372" y="16523"/>
                  </a:cubicBezTo>
                  <a:cubicBezTo>
                    <a:pt x="89372" y="18965"/>
                    <a:pt x="87378" y="20959"/>
                    <a:pt x="84936" y="20959"/>
                  </a:cubicBezTo>
                  <a:cubicBezTo>
                    <a:pt x="82453" y="20959"/>
                    <a:pt x="80459" y="18965"/>
                    <a:pt x="80459" y="16523"/>
                  </a:cubicBezTo>
                  <a:cubicBezTo>
                    <a:pt x="80459" y="14041"/>
                    <a:pt x="82453" y="12047"/>
                    <a:pt x="84936" y="12047"/>
                  </a:cubicBezTo>
                  <a:close/>
                  <a:moveTo>
                    <a:pt x="47820" y="20756"/>
                  </a:moveTo>
                  <a:lnTo>
                    <a:pt x="28285" y="20756"/>
                  </a:lnTo>
                  <a:cubicBezTo>
                    <a:pt x="25966" y="20756"/>
                    <a:pt x="24094" y="18843"/>
                    <a:pt x="24094" y="16523"/>
                  </a:cubicBezTo>
                  <a:cubicBezTo>
                    <a:pt x="24094" y="14204"/>
                    <a:pt x="25966" y="12291"/>
                    <a:pt x="28285" y="12291"/>
                  </a:cubicBezTo>
                  <a:lnTo>
                    <a:pt x="47820" y="12291"/>
                  </a:lnTo>
                  <a:cubicBezTo>
                    <a:pt x="50181" y="12291"/>
                    <a:pt x="52053" y="14204"/>
                    <a:pt x="52053" y="16523"/>
                  </a:cubicBezTo>
                  <a:cubicBezTo>
                    <a:pt x="52053" y="18843"/>
                    <a:pt x="50181" y="20756"/>
                    <a:pt x="47820" y="20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36"/>
            <p:cNvSpPr/>
            <p:nvPr/>
          </p:nvSpPr>
          <p:spPr>
            <a:xfrm>
              <a:off x="2292475" y="4213225"/>
              <a:ext cx="915725" cy="633875"/>
            </a:xfrm>
            <a:custGeom>
              <a:rect b="b" l="l" r="r" t="t"/>
              <a:pathLst>
                <a:path extrusionOk="0" h="25355" w="36629">
                  <a:moveTo>
                    <a:pt x="32396" y="0"/>
                  </a:moveTo>
                  <a:lnTo>
                    <a:pt x="4192" y="0"/>
                  </a:lnTo>
                  <a:cubicBezTo>
                    <a:pt x="1873" y="0"/>
                    <a:pt x="1" y="1913"/>
                    <a:pt x="1" y="4233"/>
                  </a:cubicBezTo>
                  <a:lnTo>
                    <a:pt x="1" y="21122"/>
                  </a:lnTo>
                  <a:cubicBezTo>
                    <a:pt x="1" y="23482"/>
                    <a:pt x="1873" y="25354"/>
                    <a:pt x="4192" y="25354"/>
                  </a:cubicBezTo>
                  <a:lnTo>
                    <a:pt x="32396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36"/>
            <p:cNvSpPr/>
            <p:nvPr/>
          </p:nvSpPr>
          <p:spPr>
            <a:xfrm>
              <a:off x="4981550" y="4213225"/>
              <a:ext cx="916725" cy="633875"/>
            </a:xfrm>
            <a:custGeom>
              <a:rect b="b" l="l" r="r" t="t"/>
              <a:pathLst>
                <a:path extrusionOk="0" h="25355" w="36669">
                  <a:moveTo>
                    <a:pt x="32436" y="0"/>
                  </a:moveTo>
                  <a:lnTo>
                    <a:pt x="4233" y="0"/>
                  </a:lnTo>
                  <a:cubicBezTo>
                    <a:pt x="1913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913" y="25354"/>
                    <a:pt x="4233" y="25354"/>
                  </a:cubicBezTo>
                  <a:lnTo>
                    <a:pt x="32436" y="25354"/>
                  </a:lnTo>
                  <a:cubicBezTo>
                    <a:pt x="34756" y="25354"/>
                    <a:pt x="36669" y="23482"/>
                    <a:pt x="36669" y="21122"/>
                  </a:cubicBezTo>
                  <a:lnTo>
                    <a:pt x="36669" y="4233"/>
                  </a:lnTo>
                  <a:cubicBezTo>
                    <a:pt x="36669" y="1913"/>
                    <a:pt x="34756" y="0"/>
                    <a:pt x="32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36"/>
            <p:cNvSpPr/>
            <p:nvPr/>
          </p:nvSpPr>
          <p:spPr>
            <a:xfrm>
              <a:off x="3637525" y="4213225"/>
              <a:ext cx="915700" cy="633875"/>
            </a:xfrm>
            <a:custGeom>
              <a:rect b="b" l="l" r="r" t="t"/>
              <a:pathLst>
                <a:path extrusionOk="0" h="25355" w="36628">
                  <a:moveTo>
                    <a:pt x="32395" y="0"/>
                  </a:moveTo>
                  <a:lnTo>
                    <a:pt x="4192" y="0"/>
                  </a:lnTo>
                  <a:cubicBezTo>
                    <a:pt x="1872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872" y="25354"/>
                    <a:pt x="4192" y="25354"/>
                  </a:cubicBezTo>
                  <a:lnTo>
                    <a:pt x="32395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36"/>
            <p:cNvSpPr/>
            <p:nvPr/>
          </p:nvSpPr>
          <p:spPr>
            <a:xfrm>
              <a:off x="2893775" y="1241300"/>
              <a:ext cx="2402175" cy="985925"/>
            </a:xfrm>
            <a:custGeom>
              <a:rect b="b" l="l" r="r" t="t"/>
              <a:pathLst>
                <a:path extrusionOk="0" h="39437" w="96087">
                  <a:moveTo>
                    <a:pt x="10053" y="39436"/>
                  </a:moveTo>
                  <a:lnTo>
                    <a:pt x="86035" y="39436"/>
                  </a:lnTo>
                  <a:cubicBezTo>
                    <a:pt x="91569" y="39436"/>
                    <a:pt x="96087" y="34919"/>
                    <a:pt x="96087" y="29384"/>
                  </a:cubicBezTo>
                  <a:lnTo>
                    <a:pt x="96087" y="10053"/>
                  </a:lnTo>
                  <a:cubicBezTo>
                    <a:pt x="96087" y="4518"/>
                    <a:pt x="91569" y="0"/>
                    <a:pt x="86035" y="0"/>
                  </a:cubicBezTo>
                  <a:lnTo>
                    <a:pt x="10053" y="0"/>
                  </a:lnTo>
                  <a:cubicBezTo>
                    <a:pt x="4518" y="0"/>
                    <a:pt x="1" y="4518"/>
                    <a:pt x="1" y="10053"/>
                  </a:cubicBezTo>
                  <a:lnTo>
                    <a:pt x="1" y="29384"/>
                  </a:lnTo>
                  <a:cubicBezTo>
                    <a:pt x="1" y="34919"/>
                    <a:pt x="4518" y="39436"/>
                    <a:pt x="10053" y="39436"/>
                  </a:cubicBezTo>
                  <a:close/>
                  <a:moveTo>
                    <a:pt x="74965" y="15262"/>
                  </a:moveTo>
                  <a:cubicBezTo>
                    <a:pt x="77407" y="15262"/>
                    <a:pt x="79401" y="17256"/>
                    <a:pt x="79401" y="19739"/>
                  </a:cubicBezTo>
                  <a:cubicBezTo>
                    <a:pt x="79401" y="22180"/>
                    <a:pt x="77407" y="24175"/>
                    <a:pt x="74965" y="24175"/>
                  </a:cubicBezTo>
                  <a:cubicBezTo>
                    <a:pt x="72482" y="24175"/>
                    <a:pt x="70488" y="22180"/>
                    <a:pt x="70488" y="19739"/>
                  </a:cubicBezTo>
                  <a:cubicBezTo>
                    <a:pt x="70488" y="17256"/>
                    <a:pt x="72482" y="15262"/>
                    <a:pt x="74965" y="15262"/>
                  </a:cubicBezTo>
                  <a:close/>
                  <a:moveTo>
                    <a:pt x="18314" y="15506"/>
                  </a:moveTo>
                  <a:lnTo>
                    <a:pt x="37849" y="15506"/>
                  </a:lnTo>
                  <a:cubicBezTo>
                    <a:pt x="40210" y="15506"/>
                    <a:pt x="42082" y="17378"/>
                    <a:pt x="42082" y="19739"/>
                  </a:cubicBezTo>
                  <a:cubicBezTo>
                    <a:pt x="42082" y="22058"/>
                    <a:pt x="40210" y="23930"/>
                    <a:pt x="37849" y="23930"/>
                  </a:cubicBezTo>
                  <a:lnTo>
                    <a:pt x="18314" y="23930"/>
                  </a:lnTo>
                  <a:cubicBezTo>
                    <a:pt x="15995" y="23930"/>
                    <a:pt x="14123" y="22058"/>
                    <a:pt x="14123" y="19739"/>
                  </a:cubicBezTo>
                  <a:cubicBezTo>
                    <a:pt x="14123" y="17378"/>
                    <a:pt x="15995" y="15506"/>
                    <a:pt x="18314" y="155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1" name="Google Shape;3031;p36"/>
          <p:cNvGrpSpPr/>
          <p:nvPr/>
        </p:nvGrpSpPr>
        <p:grpSpPr>
          <a:xfrm>
            <a:off x="2462861" y="1845764"/>
            <a:ext cx="777278" cy="649553"/>
            <a:chOff x="1026975" y="1090575"/>
            <a:chExt cx="4572225" cy="3820900"/>
          </a:xfrm>
        </p:grpSpPr>
        <p:sp>
          <p:nvSpPr>
            <p:cNvPr id="3032" name="Google Shape;3032;p36"/>
            <p:cNvSpPr/>
            <p:nvPr/>
          </p:nvSpPr>
          <p:spPr>
            <a:xfrm>
              <a:off x="1026975" y="1552700"/>
              <a:ext cx="4572225" cy="3358775"/>
            </a:xfrm>
            <a:custGeom>
              <a:rect b="b" l="l" r="r" t="t"/>
              <a:pathLst>
                <a:path extrusionOk="0" h="134351" w="182889">
                  <a:moveTo>
                    <a:pt x="5350" y="0"/>
                  </a:moveTo>
                  <a:cubicBezTo>
                    <a:pt x="2393" y="0"/>
                    <a:pt x="1" y="2392"/>
                    <a:pt x="1" y="5350"/>
                  </a:cubicBezTo>
                  <a:lnTo>
                    <a:pt x="1" y="115605"/>
                  </a:lnTo>
                  <a:cubicBezTo>
                    <a:pt x="1" y="118563"/>
                    <a:pt x="2393" y="120998"/>
                    <a:pt x="5350" y="120998"/>
                  </a:cubicBezTo>
                  <a:lnTo>
                    <a:pt x="73504" y="120998"/>
                  </a:lnTo>
                  <a:cubicBezTo>
                    <a:pt x="75809" y="128696"/>
                    <a:pt x="82985" y="134351"/>
                    <a:pt x="91423" y="134351"/>
                  </a:cubicBezTo>
                  <a:cubicBezTo>
                    <a:pt x="99904" y="134351"/>
                    <a:pt x="107080" y="128696"/>
                    <a:pt x="109386" y="120998"/>
                  </a:cubicBezTo>
                  <a:lnTo>
                    <a:pt x="177539" y="120998"/>
                  </a:lnTo>
                  <a:cubicBezTo>
                    <a:pt x="180497" y="120998"/>
                    <a:pt x="182889" y="118563"/>
                    <a:pt x="182889" y="115605"/>
                  </a:cubicBezTo>
                  <a:lnTo>
                    <a:pt x="182889" y="5350"/>
                  </a:lnTo>
                  <a:cubicBezTo>
                    <a:pt x="182889" y="2392"/>
                    <a:pt x="180497" y="0"/>
                    <a:pt x="177539" y="0"/>
                  </a:cubicBezTo>
                  <a:lnTo>
                    <a:pt x="172189" y="0"/>
                  </a:lnTo>
                  <a:lnTo>
                    <a:pt x="172189" y="94032"/>
                  </a:lnTo>
                  <a:cubicBezTo>
                    <a:pt x="172189" y="102862"/>
                    <a:pt x="165144" y="110081"/>
                    <a:pt x="156445" y="110081"/>
                  </a:cubicBezTo>
                  <a:lnTo>
                    <a:pt x="26401" y="110081"/>
                  </a:lnTo>
                  <a:cubicBezTo>
                    <a:pt x="17746" y="110081"/>
                    <a:pt x="10700" y="102862"/>
                    <a:pt x="10700" y="94032"/>
                  </a:cubicBezTo>
                  <a:lnTo>
                    <a:pt x="10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36"/>
            <p:cNvSpPr/>
            <p:nvPr/>
          </p:nvSpPr>
          <p:spPr>
            <a:xfrm>
              <a:off x="3447375" y="1090575"/>
              <a:ext cx="1615775" cy="2946700"/>
            </a:xfrm>
            <a:custGeom>
              <a:rect b="b" l="l" r="r" t="t"/>
              <a:pathLst>
                <a:path extrusionOk="0" h="117868" w="64631">
                  <a:moveTo>
                    <a:pt x="43145" y="21399"/>
                  </a:moveTo>
                  <a:cubicBezTo>
                    <a:pt x="46103" y="21399"/>
                    <a:pt x="48495" y="23835"/>
                    <a:pt x="48495" y="26792"/>
                  </a:cubicBezTo>
                  <a:lnTo>
                    <a:pt x="48495" y="48191"/>
                  </a:lnTo>
                  <a:cubicBezTo>
                    <a:pt x="48495" y="51149"/>
                    <a:pt x="46103" y="53584"/>
                    <a:pt x="43145" y="53584"/>
                  </a:cubicBezTo>
                  <a:lnTo>
                    <a:pt x="21355" y="53584"/>
                  </a:lnTo>
                  <a:cubicBezTo>
                    <a:pt x="18398" y="53584"/>
                    <a:pt x="16006" y="51149"/>
                    <a:pt x="16006" y="48191"/>
                  </a:cubicBezTo>
                  <a:lnTo>
                    <a:pt x="16006" y="26792"/>
                  </a:lnTo>
                  <a:cubicBezTo>
                    <a:pt x="16006" y="23835"/>
                    <a:pt x="18398" y="21399"/>
                    <a:pt x="21355" y="21399"/>
                  </a:cubicBezTo>
                  <a:close/>
                  <a:moveTo>
                    <a:pt x="43145" y="64284"/>
                  </a:moveTo>
                  <a:cubicBezTo>
                    <a:pt x="46103" y="64284"/>
                    <a:pt x="48495" y="66676"/>
                    <a:pt x="48495" y="69633"/>
                  </a:cubicBezTo>
                  <a:cubicBezTo>
                    <a:pt x="48495" y="72591"/>
                    <a:pt x="46103" y="74983"/>
                    <a:pt x="43145" y="74983"/>
                  </a:cubicBezTo>
                  <a:lnTo>
                    <a:pt x="21355" y="74983"/>
                  </a:lnTo>
                  <a:cubicBezTo>
                    <a:pt x="18398" y="74983"/>
                    <a:pt x="16006" y="72591"/>
                    <a:pt x="16006" y="69633"/>
                  </a:cubicBezTo>
                  <a:cubicBezTo>
                    <a:pt x="16006" y="66676"/>
                    <a:pt x="18398" y="64284"/>
                    <a:pt x="21355" y="64284"/>
                  </a:cubicBezTo>
                  <a:close/>
                  <a:moveTo>
                    <a:pt x="43145" y="85726"/>
                  </a:moveTo>
                  <a:cubicBezTo>
                    <a:pt x="46103" y="85726"/>
                    <a:pt x="48495" y="88118"/>
                    <a:pt x="48495" y="91075"/>
                  </a:cubicBezTo>
                  <a:cubicBezTo>
                    <a:pt x="48495" y="94033"/>
                    <a:pt x="46103" y="96425"/>
                    <a:pt x="43145" y="96425"/>
                  </a:cubicBezTo>
                  <a:lnTo>
                    <a:pt x="21355" y="96425"/>
                  </a:lnTo>
                  <a:cubicBezTo>
                    <a:pt x="18398" y="96425"/>
                    <a:pt x="16006" y="94033"/>
                    <a:pt x="16006" y="91075"/>
                  </a:cubicBezTo>
                  <a:cubicBezTo>
                    <a:pt x="16006" y="88118"/>
                    <a:pt x="18398" y="85726"/>
                    <a:pt x="21355" y="85726"/>
                  </a:cubicBezTo>
                  <a:close/>
                  <a:moveTo>
                    <a:pt x="0" y="1"/>
                  </a:moveTo>
                  <a:lnTo>
                    <a:pt x="0" y="117867"/>
                  </a:lnTo>
                  <a:lnTo>
                    <a:pt x="59629" y="117867"/>
                  </a:lnTo>
                  <a:cubicBezTo>
                    <a:pt x="62413" y="117867"/>
                    <a:pt x="64631" y="115475"/>
                    <a:pt x="64631" y="112517"/>
                  </a:cubicBezTo>
                  <a:lnTo>
                    <a:pt x="64631" y="5350"/>
                  </a:lnTo>
                  <a:cubicBezTo>
                    <a:pt x="64631" y="2393"/>
                    <a:pt x="62413" y="1"/>
                    <a:pt x="59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36"/>
            <p:cNvSpPr/>
            <p:nvPr/>
          </p:nvSpPr>
          <p:spPr>
            <a:xfrm>
              <a:off x="4114975" y="1894125"/>
              <a:ext cx="277300" cy="267500"/>
            </a:xfrm>
            <a:custGeom>
              <a:rect b="b" l="l" r="r" t="t"/>
              <a:pathLst>
                <a:path extrusionOk="0" h="10700" w="11092">
                  <a:moveTo>
                    <a:pt x="1" y="0"/>
                  </a:moveTo>
                  <a:lnTo>
                    <a:pt x="1" y="10699"/>
                  </a:lnTo>
                  <a:lnTo>
                    <a:pt x="11091" y="10699"/>
                  </a:lnTo>
                  <a:lnTo>
                    <a:pt x="110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36"/>
            <p:cNvSpPr/>
            <p:nvPr/>
          </p:nvSpPr>
          <p:spPr>
            <a:xfrm>
              <a:off x="1563025" y="1090575"/>
              <a:ext cx="1615800" cy="2946700"/>
            </a:xfrm>
            <a:custGeom>
              <a:rect b="b" l="l" r="r" t="t"/>
              <a:pathLst>
                <a:path extrusionOk="0" h="117868" w="64632">
                  <a:moveTo>
                    <a:pt x="43276" y="21399"/>
                  </a:moveTo>
                  <a:cubicBezTo>
                    <a:pt x="46234" y="21399"/>
                    <a:pt x="48626" y="23835"/>
                    <a:pt x="48626" y="26792"/>
                  </a:cubicBezTo>
                  <a:cubicBezTo>
                    <a:pt x="48626" y="29750"/>
                    <a:pt x="46234" y="32142"/>
                    <a:pt x="43276" y="32142"/>
                  </a:cubicBezTo>
                  <a:lnTo>
                    <a:pt x="21486" y="32142"/>
                  </a:lnTo>
                  <a:cubicBezTo>
                    <a:pt x="18529" y="32142"/>
                    <a:pt x="16137" y="29750"/>
                    <a:pt x="16137" y="26792"/>
                  </a:cubicBezTo>
                  <a:cubicBezTo>
                    <a:pt x="16137" y="23835"/>
                    <a:pt x="18529" y="21399"/>
                    <a:pt x="21486" y="21399"/>
                  </a:cubicBezTo>
                  <a:close/>
                  <a:moveTo>
                    <a:pt x="43276" y="42841"/>
                  </a:moveTo>
                  <a:cubicBezTo>
                    <a:pt x="46234" y="42841"/>
                    <a:pt x="48626" y="45234"/>
                    <a:pt x="48626" y="48191"/>
                  </a:cubicBezTo>
                  <a:cubicBezTo>
                    <a:pt x="48626" y="51149"/>
                    <a:pt x="46234" y="53584"/>
                    <a:pt x="43276" y="53584"/>
                  </a:cubicBezTo>
                  <a:lnTo>
                    <a:pt x="21486" y="53584"/>
                  </a:lnTo>
                  <a:cubicBezTo>
                    <a:pt x="18529" y="53584"/>
                    <a:pt x="16137" y="51149"/>
                    <a:pt x="16137" y="48191"/>
                  </a:cubicBezTo>
                  <a:cubicBezTo>
                    <a:pt x="16137" y="45234"/>
                    <a:pt x="18529" y="42841"/>
                    <a:pt x="21486" y="42841"/>
                  </a:cubicBezTo>
                  <a:close/>
                  <a:moveTo>
                    <a:pt x="43276" y="64284"/>
                  </a:moveTo>
                  <a:cubicBezTo>
                    <a:pt x="46234" y="64284"/>
                    <a:pt x="48626" y="66676"/>
                    <a:pt x="48626" y="69633"/>
                  </a:cubicBezTo>
                  <a:cubicBezTo>
                    <a:pt x="48626" y="72591"/>
                    <a:pt x="46234" y="74983"/>
                    <a:pt x="43276" y="74983"/>
                  </a:cubicBezTo>
                  <a:lnTo>
                    <a:pt x="21486" y="74983"/>
                  </a:lnTo>
                  <a:cubicBezTo>
                    <a:pt x="18529" y="74983"/>
                    <a:pt x="16137" y="72591"/>
                    <a:pt x="16137" y="69633"/>
                  </a:cubicBezTo>
                  <a:cubicBezTo>
                    <a:pt x="16137" y="66676"/>
                    <a:pt x="18529" y="64284"/>
                    <a:pt x="21486" y="64284"/>
                  </a:cubicBezTo>
                  <a:close/>
                  <a:moveTo>
                    <a:pt x="43276" y="85726"/>
                  </a:moveTo>
                  <a:cubicBezTo>
                    <a:pt x="46234" y="85726"/>
                    <a:pt x="48626" y="88118"/>
                    <a:pt x="48626" y="91075"/>
                  </a:cubicBezTo>
                  <a:cubicBezTo>
                    <a:pt x="48626" y="94033"/>
                    <a:pt x="46234" y="96425"/>
                    <a:pt x="43276" y="96425"/>
                  </a:cubicBezTo>
                  <a:lnTo>
                    <a:pt x="21486" y="96425"/>
                  </a:lnTo>
                  <a:cubicBezTo>
                    <a:pt x="18529" y="96425"/>
                    <a:pt x="16137" y="94033"/>
                    <a:pt x="16137" y="91075"/>
                  </a:cubicBezTo>
                  <a:cubicBezTo>
                    <a:pt x="16137" y="88118"/>
                    <a:pt x="18529" y="85726"/>
                    <a:pt x="21486" y="85726"/>
                  </a:cubicBezTo>
                  <a:close/>
                  <a:moveTo>
                    <a:pt x="4959" y="1"/>
                  </a:moveTo>
                  <a:cubicBezTo>
                    <a:pt x="2219" y="1"/>
                    <a:pt x="1" y="2393"/>
                    <a:pt x="1" y="5350"/>
                  </a:cubicBezTo>
                  <a:lnTo>
                    <a:pt x="1" y="112517"/>
                  </a:lnTo>
                  <a:cubicBezTo>
                    <a:pt x="1" y="115475"/>
                    <a:pt x="2219" y="117867"/>
                    <a:pt x="4959" y="117867"/>
                  </a:cubicBezTo>
                  <a:lnTo>
                    <a:pt x="64631" y="117867"/>
                  </a:lnTo>
                  <a:lnTo>
                    <a:pt x="646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6" name="Google Shape;3036;p36"/>
          <p:cNvGrpSpPr/>
          <p:nvPr/>
        </p:nvGrpSpPr>
        <p:grpSpPr>
          <a:xfrm>
            <a:off x="7809182" y="1730029"/>
            <a:ext cx="2250993" cy="228146"/>
            <a:chOff x="7809182" y="1151604"/>
            <a:chExt cx="2250993" cy="228146"/>
          </a:xfrm>
        </p:grpSpPr>
        <p:sp>
          <p:nvSpPr>
            <p:cNvPr id="3037" name="Google Shape;3037;p36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36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9" name="Google Shape;3039;p36"/>
          <p:cNvSpPr/>
          <p:nvPr/>
        </p:nvSpPr>
        <p:spPr>
          <a:xfrm flipH="1" rot="10800000">
            <a:off x="-864812" y="425928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3" name="Shape 3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4" name="Google Shape;3044;p37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SNIMANJE </a:t>
            </a:r>
            <a:r>
              <a:rPr lang="en">
                <a:solidFill>
                  <a:schemeClr val="accent2"/>
                </a:solidFill>
              </a:rPr>
              <a:t>I</a:t>
            </a:r>
            <a:r>
              <a:rPr lang="en"/>
              <a:t> REZULTATI</a:t>
            </a:r>
            <a:endParaRPr/>
          </a:p>
        </p:txBody>
      </p:sp>
      <p:sp>
        <p:nvSpPr>
          <p:cNvPr id="3045" name="Google Shape;3045;p37"/>
          <p:cNvSpPr txBox="1"/>
          <p:nvPr>
            <p:ph idx="1" type="subTitle"/>
          </p:nvPr>
        </p:nvSpPr>
        <p:spPr>
          <a:xfrm>
            <a:off x="630171" y="1485410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Promet je sniman tcpdumpom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Dokumentiranje stvarnih DNS paketa s tuneliranom porukom</a:t>
            </a:r>
            <a:endParaRPr/>
          </a:p>
        </p:txBody>
      </p:sp>
      <p:sp>
        <p:nvSpPr>
          <p:cNvPr id="3046" name="Google Shape;3046;p37"/>
          <p:cNvSpPr txBox="1"/>
          <p:nvPr>
            <p:ph idx="3" type="subTitle"/>
          </p:nvPr>
        </p:nvSpPr>
        <p:spPr>
          <a:xfrm>
            <a:off x="5763546" y="3158710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Primljen DNS zahtjev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Dekodirana poruka ispisana u konzoli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47" name="Google Shape;3047;p37" title="Snimka zaslona 2025-12-07 183947.png"/>
          <p:cNvPicPr preferRelativeResize="0"/>
          <p:nvPr/>
        </p:nvPicPr>
        <p:blipFill rotWithShape="1">
          <a:blip r:embed="rId3">
            <a:alphaModFix/>
          </a:blip>
          <a:srcRect b="-6169" l="0" r="0" t="6170"/>
          <a:stretch/>
        </p:blipFill>
        <p:spPr>
          <a:xfrm>
            <a:off x="3777675" y="1708750"/>
            <a:ext cx="4921200" cy="528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442913" rotWithShape="0" algn="bl">
              <a:schemeClr val="accent2">
                <a:alpha val="40000"/>
              </a:schemeClr>
            </a:outerShdw>
          </a:effectLst>
        </p:spPr>
      </p:pic>
      <p:pic>
        <p:nvPicPr>
          <p:cNvPr id="3048" name="Google Shape;3048;p37" title="Snimka zaslona 2025-12-07 184122.png"/>
          <p:cNvPicPr preferRelativeResize="0"/>
          <p:nvPr/>
        </p:nvPicPr>
        <p:blipFill rotWithShape="1">
          <a:blip r:embed="rId4">
            <a:alphaModFix/>
          </a:blip>
          <a:srcRect b="0" l="50" r="-50" t="0"/>
          <a:stretch/>
        </p:blipFill>
        <p:spPr>
          <a:xfrm>
            <a:off x="780050" y="3183800"/>
            <a:ext cx="4910100" cy="670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442913" rotWithShape="0" algn="bl">
              <a:schemeClr val="accent2">
                <a:alpha val="40000"/>
              </a:schemeClr>
            </a:outerShdw>
          </a:effectLst>
        </p:spPr>
      </p:pic>
      <p:grpSp>
        <p:nvGrpSpPr>
          <p:cNvPr id="3049" name="Google Shape;3049;p37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050" name="Google Shape;3050;p3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3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3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3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3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5" name="Google Shape;3055;p37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056" name="Google Shape;3056;p3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57" name="Google Shape;3057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7" name="Google Shape;3067;p3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068" name="Google Shape;3068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78" name="Google Shape;3078;p37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079" name="Google Shape;3079;p37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7" name="Shape 3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Google Shape;3088;p38"/>
          <p:cNvSpPr txBox="1"/>
          <p:nvPr>
            <p:ph type="title"/>
          </p:nvPr>
        </p:nvSpPr>
        <p:spPr>
          <a:xfrm>
            <a:off x="4971000" y="2040137"/>
            <a:ext cx="399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WIRESHARK </a:t>
            </a:r>
            <a:r>
              <a:rPr lang="en">
                <a:solidFill>
                  <a:schemeClr val="accent2"/>
                </a:solidFill>
              </a:rPr>
              <a:t>ANALIZA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3089" name="Google Shape;3089;p38"/>
          <p:cNvGrpSpPr/>
          <p:nvPr/>
        </p:nvGrpSpPr>
        <p:grpSpPr>
          <a:xfrm>
            <a:off x="1115741" y="818562"/>
            <a:ext cx="3929593" cy="3617628"/>
            <a:chOff x="1197023" y="1520687"/>
            <a:chExt cx="3150227" cy="2595515"/>
          </a:xfrm>
        </p:grpSpPr>
        <p:sp>
          <p:nvSpPr>
            <p:cNvPr id="3090" name="Google Shape;3090;p38"/>
            <p:cNvSpPr/>
            <p:nvPr/>
          </p:nvSpPr>
          <p:spPr>
            <a:xfrm>
              <a:off x="2395534" y="3572052"/>
              <a:ext cx="753905" cy="429087"/>
            </a:xfrm>
            <a:custGeom>
              <a:rect b="b" l="l" r="r" t="t"/>
              <a:pathLst>
                <a:path extrusionOk="0" h="17416" w="29834">
                  <a:moveTo>
                    <a:pt x="2511" y="0"/>
                  </a:moveTo>
                  <a:lnTo>
                    <a:pt x="0" y="17416"/>
                  </a:lnTo>
                  <a:lnTo>
                    <a:pt x="29833" y="17416"/>
                  </a:lnTo>
                  <a:lnTo>
                    <a:pt x="270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38"/>
            <p:cNvSpPr/>
            <p:nvPr/>
          </p:nvSpPr>
          <p:spPr>
            <a:xfrm>
              <a:off x="2133633" y="4054309"/>
              <a:ext cx="1277045" cy="61893"/>
            </a:xfrm>
            <a:custGeom>
              <a:rect b="b" l="l" r="r" t="t"/>
              <a:pathLst>
                <a:path extrusionOk="0" h="1256" w="50536">
                  <a:moveTo>
                    <a:pt x="1" y="1"/>
                  </a:moveTo>
                  <a:lnTo>
                    <a:pt x="1" y="1256"/>
                  </a:lnTo>
                  <a:lnTo>
                    <a:pt x="50536" y="1256"/>
                  </a:lnTo>
                  <a:lnTo>
                    <a:pt x="505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38"/>
            <p:cNvSpPr/>
            <p:nvPr/>
          </p:nvSpPr>
          <p:spPr>
            <a:xfrm>
              <a:off x="2133641" y="3992441"/>
              <a:ext cx="1277045" cy="61889"/>
            </a:xfrm>
            <a:custGeom>
              <a:rect b="b" l="l" r="r" t="t"/>
              <a:pathLst>
                <a:path extrusionOk="0" h="2512" w="50536">
                  <a:moveTo>
                    <a:pt x="10363" y="1"/>
                  </a:moveTo>
                  <a:lnTo>
                    <a:pt x="1" y="2512"/>
                  </a:lnTo>
                  <a:lnTo>
                    <a:pt x="50536" y="2512"/>
                  </a:lnTo>
                  <a:lnTo>
                    <a:pt x="401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38"/>
            <p:cNvSpPr/>
            <p:nvPr/>
          </p:nvSpPr>
          <p:spPr>
            <a:xfrm>
              <a:off x="1197023" y="3342369"/>
              <a:ext cx="3150226" cy="275028"/>
            </a:xfrm>
            <a:custGeom>
              <a:rect b="b" l="l" r="r" t="t"/>
              <a:pathLst>
                <a:path extrusionOk="0" h="11163" w="116524">
                  <a:moveTo>
                    <a:pt x="0" y="1"/>
                  </a:moveTo>
                  <a:lnTo>
                    <a:pt x="0" y="6369"/>
                  </a:lnTo>
                  <a:cubicBezTo>
                    <a:pt x="0" y="9017"/>
                    <a:pt x="2169" y="11162"/>
                    <a:pt x="4816" y="11162"/>
                  </a:cubicBezTo>
                  <a:lnTo>
                    <a:pt x="111707" y="11162"/>
                  </a:lnTo>
                  <a:cubicBezTo>
                    <a:pt x="114355" y="11162"/>
                    <a:pt x="116523" y="9017"/>
                    <a:pt x="116523" y="6369"/>
                  </a:cubicBezTo>
                  <a:lnTo>
                    <a:pt x="116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38"/>
            <p:cNvSpPr/>
            <p:nvPr/>
          </p:nvSpPr>
          <p:spPr>
            <a:xfrm>
              <a:off x="1197023" y="1520687"/>
              <a:ext cx="3150226" cy="1830324"/>
            </a:xfrm>
            <a:custGeom>
              <a:rect b="b" l="l" r="r" t="t"/>
              <a:pathLst>
                <a:path extrusionOk="0" h="65258" w="116524">
                  <a:moveTo>
                    <a:pt x="112209" y="3766"/>
                  </a:moveTo>
                  <a:lnTo>
                    <a:pt x="112209" y="61218"/>
                  </a:lnTo>
                  <a:lnTo>
                    <a:pt x="4314" y="61218"/>
                  </a:lnTo>
                  <a:lnTo>
                    <a:pt x="4314" y="3766"/>
                  </a:lnTo>
                  <a:close/>
                  <a:moveTo>
                    <a:pt x="4839" y="0"/>
                  </a:moveTo>
                  <a:cubicBezTo>
                    <a:pt x="2169" y="0"/>
                    <a:pt x="0" y="2169"/>
                    <a:pt x="0" y="4839"/>
                  </a:cubicBezTo>
                  <a:lnTo>
                    <a:pt x="0" y="65258"/>
                  </a:lnTo>
                  <a:lnTo>
                    <a:pt x="116523" y="65258"/>
                  </a:lnTo>
                  <a:lnTo>
                    <a:pt x="116523" y="4839"/>
                  </a:lnTo>
                  <a:cubicBezTo>
                    <a:pt x="116523" y="2169"/>
                    <a:pt x="114355" y="0"/>
                    <a:pt x="1116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38"/>
            <p:cNvSpPr/>
            <p:nvPr/>
          </p:nvSpPr>
          <p:spPr>
            <a:xfrm>
              <a:off x="2715111" y="3421323"/>
              <a:ext cx="114802" cy="112495"/>
            </a:xfrm>
            <a:custGeom>
              <a:rect b="b" l="l" r="r" t="t"/>
              <a:pathLst>
                <a:path extrusionOk="0" h="4566" w="4543">
                  <a:moveTo>
                    <a:pt x="2260" y="1"/>
                  </a:moveTo>
                  <a:cubicBezTo>
                    <a:pt x="1005" y="1"/>
                    <a:pt x="1" y="1028"/>
                    <a:pt x="1" y="2283"/>
                  </a:cubicBezTo>
                  <a:cubicBezTo>
                    <a:pt x="1" y="3539"/>
                    <a:pt x="1005" y="4566"/>
                    <a:pt x="2260" y="4566"/>
                  </a:cubicBezTo>
                  <a:cubicBezTo>
                    <a:pt x="3516" y="4566"/>
                    <a:pt x="4543" y="3539"/>
                    <a:pt x="4543" y="2283"/>
                  </a:cubicBezTo>
                  <a:cubicBezTo>
                    <a:pt x="4543" y="1028"/>
                    <a:pt x="3516" y="1"/>
                    <a:pt x="2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15675" lIns="115675" spcFirstLastPara="1" rIns="115675" wrap="square" tIns="115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6" name="Google Shape;3096;p38"/>
          <p:cNvGrpSpPr/>
          <p:nvPr/>
        </p:nvGrpSpPr>
        <p:grpSpPr>
          <a:xfrm>
            <a:off x="6359589" y="3754153"/>
            <a:ext cx="883262" cy="242091"/>
            <a:chOff x="2300350" y="2601250"/>
            <a:chExt cx="2275275" cy="623625"/>
          </a:xfrm>
        </p:grpSpPr>
        <p:sp>
          <p:nvSpPr>
            <p:cNvPr id="3097" name="Google Shape;3097;p3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3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3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3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3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3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3" name="Google Shape;3103;p38"/>
          <p:cNvGrpSpPr/>
          <p:nvPr/>
        </p:nvGrpSpPr>
        <p:grpSpPr>
          <a:xfrm>
            <a:off x="8419792" y="3307266"/>
            <a:ext cx="1105976" cy="133969"/>
            <a:chOff x="8183182" y="663852"/>
            <a:chExt cx="1475028" cy="178673"/>
          </a:xfrm>
        </p:grpSpPr>
        <p:grpSp>
          <p:nvGrpSpPr>
            <p:cNvPr id="3104" name="Google Shape;3104;p3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105" name="Google Shape;3105;p3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3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3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3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3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3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1" name="Google Shape;3111;p3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3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3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3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15" name="Google Shape;3115;p3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116" name="Google Shape;3116;p3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3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3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3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3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3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3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3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3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3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126" name="Google Shape;312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375" y="945315"/>
            <a:ext cx="3619750" cy="2243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0" name="Shape 3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1" name="Google Shape;3131;p39"/>
          <p:cNvSpPr txBox="1"/>
          <p:nvPr>
            <p:ph type="title"/>
          </p:nvPr>
        </p:nvSpPr>
        <p:spPr>
          <a:xfrm>
            <a:off x="864525" y="2215425"/>
            <a:ext cx="6772200" cy="81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STEGANO</a:t>
            </a:r>
            <a:r>
              <a:rPr lang="en">
                <a:solidFill>
                  <a:schemeClr val="accent2"/>
                </a:solidFill>
              </a:rPr>
              <a:t>GRAFIJA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132" name="Google Shape;3132;p39"/>
          <p:cNvSpPr txBox="1"/>
          <p:nvPr>
            <p:ph idx="1" type="subTitle"/>
          </p:nvPr>
        </p:nvSpPr>
        <p:spPr>
          <a:xfrm>
            <a:off x="864525" y="3045400"/>
            <a:ext cx="6646200" cy="7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Lana Maček</a:t>
            </a:r>
            <a:endParaRPr/>
          </a:p>
        </p:txBody>
      </p:sp>
      <p:sp>
        <p:nvSpPr>
          <p:cNvPr id="3133" name="Google Shape;3133;p39"/>
          <p:cNvSpPr txBox="1"/>
          <p:nvPr>
            <p:ph idx="2" type="title"/>
          </p:nvPr>
        </p:nvSpPr>
        <p:spPr>
          <a:xfrm>
            <a:off x="864525" y="910725"/>
            <a:ext cx="2130300" cy="13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3134" name="Google Shape;3134;p39"/>
          <p:cNvGrpSpPr/>
          <p:nvPr/>
        </p:nvGrpSpPr>
        <p:grpSpPr>
          <a:xfrm flipH="1">
            <a:off x="7672202" y="3605178"/>
            <a:ext cx="883262" cy="242091"/>
            <a:chOff x="2300350" y="2601250"/>
            <a:chExt cx="2275275" cy="623625"/>
          </a:xfrm>
        </p:grpSpPr>
        <p:sp>
          <p:nvSpPr>
            <p:cNvPr id="3135" name="Google Shape;3135;p39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39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39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39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39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39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1" name="Google Shape;3141;p39"/>
          <p:cNvGrpSpPr/>
          <p:nvPr/>
        </p:nvGrpSpPr>
        <p:grpSpPr>
          <a:xfrm rot="5400000">
            <a:off x="2935200" y="4005125"/>
            <a:ext cx="98902" cy="553090"/>
            <a:chOff x="4898850" y="4820550"/>
            <a:chExt cx="98902" cy="553090"/>
          </a:xfrm>
        </p:grpSpPr>
        <p:sp>
          <p:nvSpPr>
            <p:cNvPr id="3142" name="Google Shape;3142;p3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3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3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3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3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7" name="Google Shape;3147;p39"/>
          <p:cNvGrpSpPr/>
          <p:nvPr/>
        </p:nvGrpSpPr>
        <p:grpSpPr>
          <a:xfrm>
            <a:off x="5776817" y="1332566"/>
            <a:ext cx="1105976" cy="133969"/>
            <a:chOff x="8183182" y="663852"/>
            <a:chExt cx="1475028" cy="178673"/>
          </a:xfrm>
        </p:grpSpPr>
        <p:grpSp>
          <p:nvGrpSpPr>
            <p:cNvPr id="3148" name="Google Shape;3148;p39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149" name="Google Shape;3149;p3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3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3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3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3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3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3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3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3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3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9" name="Google Shape;3159;p39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160" name="Google Shape;3160;p3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3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3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3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3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3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3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3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3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3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70" name="Google Shape;3170;p39"/>
          <p:cNvGrpSpPr/>
          <p:nvPr/>
        </p:nvGrpSpPr>
        <p:grpSpPr>
          <a:xfrm>
            <a:off x="5294901" y="4383719"/>
            <a:ext cx="1252897" cy="51000"/>
            <a:chOff x="2915381" y="4104819"/>
            <a:chExt cx="1252897" cy="51000"/>
          </a:xfrm>
        </p:grpSpPr>
        <p:sp>
          <p:nvSpPr>
            <p:cNvPr id="3171" name="Google Shape;3171;p39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39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39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39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39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39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39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39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39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39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39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39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39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39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5" name="Google Shape;3185;p39"/>
          <p:cNvGrpSpPr/>
          <p:nvPr/>
        </p:nvGrpSpPr>
        <p:grpSpPr>
          <a:xfrm>
            <a:off x="2621939" y="336253"/>
            <a:ext cx="883262" cy="242091"/>
            <a:chOff x="2300350" y="2601250"/>
            <a:chExt cx="2275275" cy="623625"/>
          </a:xfrm>
        </p:grpSpPr>
        <p:sp>
          <p:nvSpPr>
            <p:cNvPr id="3186" name="Google Shape;3186;p39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39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39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39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39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39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2" name="Google Shape;3192;p39"/>
          <p:cNvGrpSpPr/>
          <p:nvPr/>
        </p:nvGrpSpPr>
        <p:grpSpPr>
          <a:xfrm>
            <a:off x="7672192" y="1903729"/>
            <a:ext cx="1823016" cy="296643"/>
            <a:chOff x="7857346" y="3902355"/>
            <a:chExt cx="1823016" cy="296643"/>
          </a:xfrm>
        </p:grpSpPr>
        <p:sp>
          <p:nvSpPr>
            <p:cNvPr id="3193" name="Google Shape;3193;p39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39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39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39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39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39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9" name="Google Shape;3199;p39"/>
          <p:cNvGrpSpPr/>
          <p:nvPr/>
        </p:nvGrpSpPr>
        <p:grpSpPr>
          <a:xfrm rot="5400000">
            <a:off x="3809575" y="584725"/>
            <a:ext cx="98902" cy="553090"/>
            <a:chOff x="4898850" y="4820550"/>
            <a:chExt cx="98902" cy="553090"/>
          </a:xfrm>
        </p:grpSpPr>
        <p:sp>
          <p:nvSpPr>
            <p:cNvPr id="3200" name="Google Shape;3200;p3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3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3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3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3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Center Business Plan by Slidesgo">
  <a:themeElements>
    <a:clrScheme name="Simple Light">
      <a:dk1>
        <a:srgbClr val="000000"/>
      </a:dk1>
      <a:lt1>
        <a:srgbClr val="FFFFFF"/>
      </a:lt1>
      <a:dk2>
        <a:srgbClr val="606060"/>
      </a:dk2>
      <a:lt2>
        <a:srgbClr val="151B46"/>
      </a:lt2>
      <a:accent1>
        <a:srgbClr val="2C4ED7"/>
      </a:accent1>
      <a:accent2>
        <a:srgbClr val="8FFFFF"/>
      </a:accent2>
      <a:accent3>
        <a:srgbClr val="95FFAE"/>
      </a:accent3>
      <a:accent4>
        <a:srgbClr val="1D2875"/>
      </a:accent4>
      <a:accent5>
        <a:srgbClr val="FFFFFF"/>
      </a:accent5>
      <a:accent6>
        <a:srgbClr val="FFFFFF"/>
      </a:accent6>
      <a:hlink>
        <a:srgbClr val="8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